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2" r:id="rId3"/>
    <p:sldId id="270" r:id="rId4"/>
    <p:sldId id="267" r:id="rId5"/>
    <p:sldId id="268" r:id="rId6"/>
    <p:sldId id="271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22/06/2021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Spring Cloud Gateway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71296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789552"/>
            <a:ext cx="8064896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igual que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Zuul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proporciona un punto de acceso único a un conjunto de servicios.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Sustituye a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Zuul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desde la versión Spring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2.4</a:t>
            </a: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Basado en proyecto reactor de Spring.</a:t>
            </a:r>
          </a:p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para trabajar con conexiones de larga duración, como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Websockets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71296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Arquitectura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57224" y="1643056"/>
            <a:ext cx="3786214" cy="257176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428728" y="114299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Spring Cloud Gateway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42976" y="2143122"/>
            <a:ext cx="1428760" cy="42862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214414" y="221456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predicados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2285984" y="3000378"/>
            <a:ext cx="857256" cy="642942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357422" y="32146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filtros</a:t>
            </a:r>
            <a:endParaRPr lang="es-E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3714744" y="2000246"/>
            <a:ext cx="642942" cy="2000264"/>
          </a:xfrm>
          <a:prstGeom prst="rect">
            <a:avLst/>
          </a:prstGeom>
          <a:solidFill>
            <a:srgbClr val="FFC00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 rot="5400000">
            <a:off x="3246019" y="2779994"/>
            <a:ext cx="15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netty</a:t>
            </a:r>
            <a:r>
              <a:rPr lang="es-ES" dirty="0" smtClean="0"/>
              <a:t> server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4" idx="1"/>
          </p:cNvCxnSpPr>
          <p:nvPr/>
        </p:nvCxnSpPr>
        <p:spPr>
          <a:xfrm>
            <a:off x="142844" y="292894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1"/>
          </p:cNvCxnSpPr>
          <p:nvPr/>
        </p:nvCxnSpPr>
        <p:spPr>
          <a:xfrm rot="10800000" flipH="1">
            <a:off x="857224" y="257175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1"/>
            <a:endCxn id="10" idx="1"/>
          </p:cNvCxnSpPr>
          <p:nvPr/>
        </p:nvCxnSpPr>
        <p:spPr>
          <a:xfrm rot="10800000" flipH="1" flipV="1">
            <a:off x="857224" y="2928939"/>
            <a:ext cx="1428760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1" idx="3"/>
          </p:cNvCxnSpPr>
          <p:nvPr/>
        </p:nvCxnSpPr>
        <p:spPr>
          <a:xfrm flipV="1">
            <a:off x="3143240" y="3357568"/>
            <a:ext cx="1643074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928662" y="257175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571604" y="2857502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</a:t>
            </a:r>
            <a:endParaRPr lang="es-ES" sz="1400" dirty="0"/>
          </a:p>
        </p:txBody>
      </p:sp>
      <p:sp>
        <p:nvSpPr>
          <p:cNvPr id="25" name="24 Rectángulo"/>
          <p:cNvSpPr/>
          <p:nvPr/>
        </p:nvSpPr>
        <p:spPr>
          <a:xfrm>
            <a:off x="928662" y="1928808"/>
            <a:ext cx="2428892" cy="1928826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1571604" y="167124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routing</a:t>
            </a:r>
            <a:endParaRPr lang="es-ES" sz="14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5214942" y="785800"/>
            <a:ext cx="3817564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los </a:t>
            </a:r>
            <a:r>
              <a:rPr lang="es-ES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enrutados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 se define lo que se debe hacer con una petición específica.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</a:t>
            </a:r>
            <a:r>
              <a:rPr lang="es-ES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predicado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establece la condición 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cookies, encabezados,..),  que debe cumplir una petición para ser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enrutada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un determinado destino.</a:t>
            </a:r>
          </a:p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Antes de dirigir la petición al destino, se le pueden aplicar uno o varios </a:t>
            </a:r>
            <a:r>
              <a:rPr lang="es-ES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filtros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 modifiquen alguna característica de la petición.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326664" y="312472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uri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del servidor Gateway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789552"/>
            <a:ext cx="756084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como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Spring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Requiere las dependencias Gateway y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Discovery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Client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no se debe incluir Spring Web: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main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 tiene que tener ninguna anotación especial</a:t>
            </a:r>
            <a:endParaRPr lang="es-ES" sz="2400" dirty="0" smtClean="0">
              <a:latin typeface="+mj-lt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214560"/>
            <a:ext cx="2214569" cy="118110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789552"/>
            <a:ext cx="8352928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spring.cloud.gateway.routes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se indican los mapeos de las peticiones a los servicios.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 ruta incluye un identificador, dirección del servicio (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uri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 predicados y posibles filtros a aplicar: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000232" y="2643188"/>
            <a:ext cx="396044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smtClean="0"/>
              <a:t>…</a:t>
            </a:r>
          </a:p>
          <a:p>
            <a:r>
              <a:rPr lang="es-ES" sz="1000" dirty="0" err="1" smtClean="0"/>
              <a:t>spring</a:t>
            </a:r>
            <a:r>
              <a:rPr lang="es-ES" sz="1000" dirty="0" smtClean="0"/>
              <a:t>: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cloud</a:t>
            </a:r>
            <a:r>
              <a:rPr lang="es-ES" sz="1000" dirty="0" smtClean="0"/>
              <a:t>: </a:t>
            </a:r>
          </a:p>
          <a:p>
            <a:r>
              <a:rPr lang="es-ES" sz="1000" dirty="0" smtClean="0"/>
              <a:t>   </a:t>
            </a:r>
            <a:r>
              <a:rPr lang="es-ES" sz="1000" dirty="0" err="1" smtClean="0"/>
              <a:t>gateway</a:t>
            </a:r>
            <a:r>
              <a:rPr lang="es-ES" sz="1000" dirty="0" smtClean="0"/>
              <a:t>:</a:t>
            </a:r>
          </a:p>
          <a:p>
            <a:r>
              <a:rPr lang="es-ES" sz="1000" dirty="0" smtClean="0"/>
              <a:t>      </a:t>
            </a:r>
            <a:r>
              <a:rPr lang="es-ES" sz="1000" dirty="0" err="1" smtClean="0"/>
              <a:t>routes</a:t>
            </a:r>
            <a:r>
              <a:rPr lang="es-ES" sz="1000" dirty="0" smtClean="0"/>
              <a:t>:</a:t>
            </a:r>
          </a:p>
          <a:p>
            <a:r>
              <a:rPr lang="es-ES" sz="1000" dirty="0" smtClean="0"/>
              <a:t>      - id: </a:t>
            </a:r>
            <a:r>
              <a:rPr lang="es-ES" sz="1000" dirty="0" err="1" smtClean="0"/>
              <a:t>serv</a:t>
            </a:r>
            <a:r>
              <a:rPr lang="es-ES" sz="1000" dirty="0" smtClean="0"/>
              <a:t>-vuelos</a:t>
            </a:r>
          </a:p>
          <a:p>
            <a:r>
              <a:rPr lang="es-ES" sz="1000" dirty="0" smtClean="0"/>
              <a:t>          #lb:// cuando se va a acceder a través de Eureka</a:t>
            </a:r>
          </a:p>
          <a:p>
            <a:r>
              <a:rPr lang="es-ES" sz="1000" dirty="0" smtClean="0"/>
              <a:t>         </a:t>
            </a:r>
            <a:r>
              <a:rPr lang="es-ES" sz="1000" b="1" dirty="0" err="1" smtClean="0"/>
              <a:t>uri</a:t>
            </a:r>
            <a:r>
              <a:rPr lang="es-ES" sz="1000" dirty="0" smtClean="0"/>
              <a:t>: lb://servicio-vuelos #http://localhost:8080</a:t>
            </a:r>
          </a:p>
          <a:p>
            <a:r>
              <a:rPr lang="es-ES" sz="1000" dirty="0" smtClean="0"/>
              <a:t>         </a:t>
            </a:r>
            <a:r>
              <a:rPr lang="es-ES" sz="1000" b="1" dirty="0" err="1" smtClean="0"/>
              <a:t>predicates</a:t>
            </a:r>
            <a:r>
              <a:rPr lang="es-ES" sz="1000" dirty="0" smtClean="0"/>
              <a:t>:</a:t>
            </a:r>
          </a:p>
          <a:p>
            <a:r>
              <a:rPr lang="es-ES" sz="1000" dirty="0" smtClean="0"/>
              <a:t>          - </a:t>
            </a:r>
            <a:r>
              <a:rPr lang="es-ES" sz="1000" dirty="0" err="1" smtClean="0"/>
              <a:t>Path</a:t>
            </a:r>
            <a:r>
              <a:rPr lang="es-ES" sz="1000" dirty="0" smtClean="0"/>
              <a:t>=/</a:t>
            </a:r>
            <a:r>
              <a:rPr lang="es-ES" sz="1000" dirty="0" err="1" smtClean="0"/>
              <a:t>svuelos</a:t>
            </a:r>
            <a:r>
              <a:rPr lang="es-ES" sz="1000" dirty="0" smtClean="0"/>
              <a:t>/**</a:t>
            </a:r>
          </a:p>
          <a:p>
            <a:r>
              <a:rPr lang="es-ES" sz="1000" dirty="0" smtClean="0"/>
              <a:t>         </a:t>
            </a:r>
            <a:r>
              <a:rPr lang="es-ES" sz="1000" b="1" dirty="0" err="1" smtClean="0"/>
              <a:t>filters</a:t>
            </a:r>
            <a:r>
              <a:rPr lang="es-ES" sz="1000" dirty="0" smtClean="0"/>
              <a:t>:</a:t>
            </a:r>
          </a:p>
          <a:p>
            <a:r>
              <a:rPr lang="es-ES" sz="1000" dirty="0" smtClean="0"/>
              <a:t>          - </a:t>
            </a:r>
            <a:r>
              <a:rPr lang="es-ES" sz="1000" dirty="0" err="1" smtClean="0"/>
              <a:t>RewritePath</a:t>
            </a:r>
            <a:r>
              <a:rPr lang="es-ES" sz="1000" dirty="0" smtClean="0"/>
              <a:t>=/</a:t>
            </a:r>
            <a:r>
              <a:rPr lang="es-ES" sz="1000" dirty="0" err="1" smtClean="0"/>
              <a:t>svuelos</a:t>
            </a:r>
            <a:r>
              <a:rPr lang="es-ES" sz="1000" dirty="0" smtClean="0"/>
              <a:t>/*, /</a:t>
            </a:r>
            <a:endParaRPr lang="en-US" sz="1000" dirty="0" smtClean="0"/>
          </a:p>
          <a:p>
            <a:r>
              <a:rPr lang="es-ES" sz="1000" dirty="0" smtClean="0"/>
              <a:t>…</a:t>
            </a:r>
            <a:endParaRPr lang="es-E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Filtro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Cors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789552"/>
            <a:ext cx="8352928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permitir conexiones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hacia los servicios a través del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gateway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es necesario configurar un filtro: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357422" y="1857370"/>
            <a:ext cx="5572164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smtClean="0"/>
              <a:t>@</a:t>
            </a:r>
            <a:r>
              <a:rPr lang="es-ES" sz="1000" dirty="0" err="1" smtClean="0"/>
              <a:t>Configuration</a:t>
            </a:r>
            <a:endParaRPr lang="es-ES" sz="1000" dirty="0" smtClean="0"/>
          </a:p>
          <a:p>
            <a:r>
              <a:rPr lang="es-ES" sz="1000" b="1" dirty="0" err="1" smtClean="0"/>
              <a:t>public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class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FiltroCors</a:t>
            </a:r>
            <a:r>
              <a:rPr lang="es-ES" sz="1000" b="1" dirty="0" smtClean="0"/>
              <a:t> </a:t>
            </a:r>
            <a:r>
              <a:rPr lang="es-ES" sz="1000" b="1" dirty="0" smtClean="0"/>
              <a:t>{</a:t>
            </a:r>
            <a:endParaRPr lang="es-ES" sz="1000" dirty="0" smtClean="0"/>
          </a:p>
          <a:p>
            <a:r>
              <a:rPr lang="es-ES" sz="1000" dirty="0" smtClean="0"/>
              <a:t>:</a:t>
            </a:r>
            <a:endParaRPr lang="en-US" sz="1000" dirty="0" smtClean="0"/>
          </a:p>
          <a:p>
            <a:r>
              <a:rPr lang="es-ES" sz="1000" dirty="0" smtClean="0"/>
              <a:t>@</a:t>
            </a:r>
            <a:r>
              <a:rPr lang="es-ES" sz="1000" dirty="0" err="1" smtClean="0"/>
              <a:t>Bean</a:t>
            </a:r>
            <a:endParaRPr lang="es-ES" sz="1000" dirty="0" smtClean="0"/>
          </a:p>
          <a:p>
            <a:r>
              <a:rPr lang="es-ES" sz="1000" dirty="0" smtClean="0"/>
              <a:t>  </a:t>
            </a:r>
            <a:r>
              <a:rPr lang="es-ES" sz="1000" b="1" dirty="0" err="1" smtClean="0"/>
              <a:t>public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WebFilter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corsFilter</a:t>
            </a:r>
            <a:r>
              <a:rPr lang="es-ES" sz="1000" b="1" dirty="0" smtClean="0"/>
              <a:t>() {</a:t>
            </a:r>
          </a:p>
          <a:p>
            <a:r>
              <a:rPr lang="es-ES" sz="1000" dirty="0" smtClean="0"/>
              <a:t>    </a:t>
            </a:r>
            <a:r>
              <a:rPr lang="es-ES" sz="1000" b="1" dirty="0" err="1" smtClean="0"/>
              <a:t>return</a:t>
            </a:r>
            <a:r>
              <a:rPr lang="es-ES" sz="1000" b="1" dirty="0" smtClean="0"/>
              <a:t> (</a:t>
            </a:r>
            <a:r>
              <a:rPr lang="es-ES" sz="1000" b="1" dirty="0" err="1" smtClean="0"/>
              <a:t>ServerWebExchange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ctx</a:t>
            </a:r>
            <a:r>
              <a:rPr lang="es-ES" sz="1000" b="1" dirty="0" smtClean="0"/>
              <a:t>, </a:t>
            </a:r>
            <a:r>
              <a:rPr lang="es-ES" sz="1000" b="1" dirty="0" err="1" smtClean="0"/>
              <a:t>WebFilterChain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chain</a:t>
            </a:r>
            <a:r>
              <a:rPr lang="es-ES" sz="1000" b="1" dirty="0" smtClean="0"/>
              <a:t>) -&gt; {</a:t>
            </a:r>
          </a:p>
          <a:p>
            <a:r>
              <a:rPr lang="es-ES" sz="1000" dirty="0" smtClean="0"/>
              <a:t>    </a:t>
            </a:r>
            <a:r>
              <a:rPr lang="es-ES" sz="1000" dirty="0" smtClean="0"/>
              <a:t>    </a:t>
            </a:r>
            <a:r>
              <a:rPr lang="es-ES" sz="1000" dirty="0" err="1" smtClean="0"/>
              <a:t>ServerHttpRequest</a:t>
            </a:r>
            <a:r>
              <a:rPr lang="es-ES" sz="1000" dirty="0" smtClean="0"/>
              <a:t> </a:t>
            </a:r>
            <a:r>
              <a:rPr lang="es-ES" sz="1000" dirty="0" err="1" smtClean="0"/>
              <a:t>request</a:t>
            </a:r>
            <a:r>
              <a:rPr lang="es-ES" sz="1000" dirty="0" smtClean="0"/>
              <a:t> = </a:t>
            </a:r>
            <a:r>
              <a:rPr lang="es-ES" sz="1000" dirty="0" err="1" smtClean="0"/>
              <a:t>ctx.getRequest</a:t>
            </a:r>
            <a:r>
              <a:rPr lang="es-ES" sz="1000" dirty="0" smtClean="0"/>
              <a:t>();</a:t>
            </a:r>
          </a:p>
          <a:p>
            <a:r>
              <a:rPr lang="es-ES" sz="1000" dirty="0" smtClean="0"/>
              <a:t>    </a:t>
            </a:r>
          </a:p>
          <a:p>
            <a:r>
              <a:rPr lang="es-ES" sz="1000" dirty="0" smtClean="0"/>
              <a:t>    </a:t>
            </a:r>
            <a:r>
              <a:rPr lang="es-ES" sz="1000" dirty="0" smtClean="0"/>
              <a:t>    </a:t>
            </a:r>
            <a:r>
              <a:rPr lang="es-ES" sz="1000" b="1" dirty="0" err="1" smtClean="0"/>
              <a:t>if</a:t>
            </a:r>
            <a:r>
              <a:rPr lang="es-ES" sz="1000" b="1" dirty="0" smtClean="0"/>
              <a:t> </a:t>
            </a:r>
            <a:r>
              <a:rPr lang="es-ES" sz="1000" b="1" dirty="0" smtClean="0"/>
              <a:t>(</a:t>
            </a:r>
            <a:r>
              <a:rPr lang="es-ES" sz="1000" b="1" dirty="0" err="1" smtClean="0"/>
              <a:t>CorsUtils.</a:t>
            </a:r>
            <a:r>
              <a:rPr lang="es-ES" sz="1000" b="1" i="1" dirty="0" err="1" smtClean="0"/>
              <a:t>isCorsRequest</a:t>
            </a:r>
            <a:r>
              <a:rPr lang="es-ES" sz="1000" b="1" i="1" dirty="0" smtClean="0"/>
              <a:t>(</a:t>
            </a:r>
            <a:r>
              <a:rPr lang="es-ES" sz="1000" b="1" i="1" dirty="0" err="1" smtClean="0"/>
              <a:t>request</a:t>
            </a:r>
            <a:r>
              <a:rPr lang="es-ES" sz="1000" b="1" i="1" dirty="0" smtClean="0"/>
              <a:t>)) </a:t>
            </a:r>
            <a:r>
              <a:rPr lang="es-ES" sz="1000" b="1" i="1" dirty="0" smtClean="0"/>
              <a:t>{</a:t>
            </a:r>
            <a:r>
              <a:rPr lang="es-ES" sz="1000" dirty="0" smtClean="0"/>
              <a:t> </a:t>
            </a:r>
            <a:endParaRPr lang="es-ES" sz="1000" dirty="0" smtClean="0"/>
          </a:p>
          <a:p>
            <a:pPr lvl="1"/>
            <a:r>
              <a:rPr lang="es-ES" sz="1000" dirty="0" smtClean="0"/>
              <a:t>    </a:t>
            </a:r>
            <a:r>
              <a:rPr lang="es-ES" sz="1000" dirty="0" err="1" smtClean="0"/>
              <a:t>ServerHttpResponse</a:t>
            </a:r>
            <a:r>
              <a:rPr lang="es-ES" sz="1000" dirty="0" smtClean="0"/>
              <a:t> response = </a:t>
            </a:r>
            <a:r>
              <a:rPr lang="es-ES" sz="1000" dirty="0" err="1" smtClean="0"/>
              <a:t>ctx.getResponse</a:t>
            </a:r>
            <a:r>
              <a:rPr lang="es-ES" sz="1000" dirty="0" smtClean="0"/>
              <a:t>();</a:t>
            </a:r>
          </a:p>
          <a:p>
            <a:pPr lvl="1"/>
            <a:r>
              <a:rPr lang="es-ES" sz="1000" dirty="0" smtClean="0"/>
              <a:t>    </a:t>
            </a:r>
            <a:r>
              <a:rPr lang="es-ES" sz="1000" dirty="0" err="1" smtClean="0"/>
              <a:t>HttpHeaders</a:t>
            </a:r>
            <a:r>
              <a:rPr lang="es-ES" sz="1000" dirty="0" smtClean="0"/>
              <a:t> </a:t>
            </a:r>
            <a:r>
              <a:rPr lang="es-ES" sz="1000" dirty="0" err="1" smtClean="0"/>
              <a:t>headers</a:t>
            </a:r>
            <a:r>
              <a:rPr lang="es-ES" sz="1000" dirty="0" smtClean="0"/>
              <a:t> = </a:t>
            </a:r>
            <a:r>
              <a:rPr lang="es-ES" sz="1000" dirty="0" err="1" smtClean="0"/>
              <a:t>response.getHeaders</a:t>
            </a:r>
            <a:r>
              <a:rPr lang="es-ES" sz="1000" dirty="0" smtClean="0"/>
              <a:t>();</a:t>
            </a:r>
          </a:p>
          <a:p>
            <a:pPr lvl="1"/>
            <a:r>
              <a:rPr lang="es-ES" sz="1000" dirty="0" smtClean="0"/>
              <a:t>    headers.add</a:t>
            </a:r>
            <a:r>
              <a:rPr lang="es-ES" sz="1000" dirty="0" smtClean="0"/>
              <a:t>("Access-Control-</a:t>
            </a:r>
            <a:r>
              <a:rPr lang="es-ES" sz="1000" dirty="0" err="1" smtClean="0"/>
              <a:t>Allow</a:t>
            </a:r>
            <a:r>
              <a:rPr lang="es-ES" sz="1000" dirty="0" smtClean="0"/>
              <a:t>-</a:t>
            </a:r>
            <a:r>
              <a:rPr lang="es-ES" sz="1000" dirty="0" err="1" smtClean="0"/>
              <a:t>Origin</a:t>
            </a:r>
            <a:r>
              <a:rPr lang="es-ES" sz="1000" dirty="0" smtClean="0"/>
              <a:t>", </a:t>
            </a:r>
            <a:r>
              <a:rPr lang="es-ES" sz="1000" b="1" i="1" dirty="0" smtClean="0"/>
              <a:t>ALLOWED_ORIGIN);</a:t>
            </a:r>
          </a:p>
          <a:p>
            <a:pPr lvl="1"/>
            <a:r>
              <a:rPr lang="es-ES" sz="1000" dirty="0" smtClean="0"/>
              <a:t>    headers.add("Access-Control-</a:t>
            </a:r>
            <a:r>
              <a:rPr lang="es-ES" sz="1000" dirty="0" err="1" smtClean="0"/>
              <a:t>Allow</a:t>
            </a:r>
            <a:r>
              <a:rPr lang="es-ES" sz="1000" dirty="0" smtClean="0"/>
              <a:t>-</a:t>
            </a:r>
            <a:r>
              <a:rPr lang="es-ES" sz="1000" dirty="0" err="1" smtClean="0"/>
              <a:t>Methods</a:t>
            </a:r>
            <a:r>
              <a:rPr lang="es-ES" sz="1000" dirty="0" smtClean="0"/>
              <a:t>", </a:t>
            </a:r>
            <a:r>
              <a:rPr lang="es-ES" sz="1000" b="1" i="1" dirty="0" smtClean="0"/>
              <a:t>ALLOWED_METHODS);       </a:t>
            </a:r>
          </a:p>
          <a:p>
            <a:pPr lvl="1"/>
            <a:r>
              <a:rPr lang="es-ES" sz="1000" dirty="0" smtClean="0"/>
              <a:t>    headers.add("Access-Control-</a:t>
            </a:r>
            <a:r>
              <a:rPr lang="es-ES" sz="1000" dirty="0" err="1" smtClean="0"/>
              <a:t>Allow</a:t>
            </a:r>
            <a:r>
              <a:rPr lang="es-ES" sz="1000" dirty="0" smtClean="0"/>
              <a:t>-</a:t>
            </a:r>
            <a:r>
              <a:rPr lang="es-ES" sz="1000" dirty="0" err="1" smtClean="0"/>
              <a:t>Headers",</a:t>
            </a:r>
            <a:r>
              <a:rPr lang="es-ES" sz="1000" b="1" i="1" dirty="0" err="1" smtClean="0"/>
              <a:t>ALLOWED_HEADERS</a:t>
            </a:r>
            <a:r>
              <a:rPr lang="es-ES" sz="1000" b="1" i="1" dirty="0" smtClean="0"/>
              <a:t>);</a:t>
            </a:r>
          </a:p>
          <a:p>
            <a:r>
              <a:rPr lang="es-ES" sz="1000" dirty="0" smtClean="0"/>
              <a:t>    </a:t>
            </a:r>
            <a:r>
              <a:rPr lang="es-ES" sz="1000" dirty="0" smtClean="0"/>
              <a:t>    }</a:t>
            </a:r>
            <a:endParaRPr lang="es-ES" sz="1000" dirty="0" smtClean="0"/>
          </a:p>
          <a:p>
            <a:r>
              <a:rPr lang="es-ES" sz="1000" dirty="0" smtClean="0"/>
              <a:t>     </a:t>
            </a:r>
            <a:r>
              <a:rPr lang="es-ES" sz="1000" dirty="0" smtClean="0"/>
              <a:t>   </a:t>
            </a:r>
            <a:r>
              <a:rPr lang="es-ES" sz="1000" b="1" dirty="0" err="1" smtClean="0"/>
              <a:t>return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chain.filter</a:t>
            </a:r>
            <a:r>
              <a:rPr lang="es-ES" sz="1000" b="1" dirty="0" smtClean="0"/>
              <a:t>(</a:t>
            </a:r>
            <a:r>
              <a:rPr lang="es-ES" sz="1000" b="1" dirty="0" err="1" smtClean="0"/>
              <a:t>ctx</a:t>
            </a:r>
            <a:r>
              <a:rPr lang="es-ES" sz="1000" b="1" dirty="0" smtClean="0"/>
              <a:t>);</a:t>
            </a:r>
          </a:p>
          <a:p>
            <a:r>
              <a:rPr lang="es-ES" sz="1000" dirty="0" smtClean="0"/>
              <a:t>    };</a:t>
            </a:r>
          </a:p>
          <a:p>
            <a:r>
              <a:rPr lang="es-ES" sz="1000" dirty="0" smtClean="0"/>
              <a:t>  }</a:t>
            </a:r>
          </a:p>
          <a:p>
            <a:r>
              <a:rPr lang="es-ES" sz="1000" dirty="0" smtClean="0"/>
              <a:t>}</a:t>
            </a:r>
            <a:endParaRPr lang="es-E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5400" cmpd="sng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25389</TotalTime>
  <Words>369</Words>
  <Application>Microsoft Office PowerPoint</Application>
  <PresentationFormat>Presentación en pantalla (16:9)</PresentationFormat>
  <Paragraphs>82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Spring Cloud Gateway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141</cp:revision>
  <dcterms:created xsi:type="dcterms:W3CDTF">2016-05-07T10:27:15Z</dcterms:created>
  <dcterms:modified xsi:type="dcterms:W3CDTF">2021-06-22T07:14:18Z</dcterms:modified>
</cp:coreProperties>
</file>