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3184B-3982-1DCB-B524-82068A2F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952438-DC95-373B-4516-F3469C37B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DBC56C-DEB1-FF73-F7EC-07799E74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A3FF9-FB03-A720-D41D-8CC6024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51D1C4-277B-7D5D-0C5D-3CE0AD08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4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8B52D-9597-46C4-FD5E-7DAB1791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B713FD-26BA-BE42-367F-4264CD40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4625A6-5270-BC76-8F7D-4FAF2E4F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51F32-A821-E853-52E3-A7E7ED97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BADACA-16C1-451B-73C9-0F6B649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34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AE83C4-BCED-CF64-25A5-7C4B921EB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C26E2B-DB92-3861-E934-656DB038D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106728-419A-6902-BF23-18A7454F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E3646-3C97-755A-1253-7118A0C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FF18A-7065-5AB9-B6A1-8711B690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0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B5F70-A407-DA7F-C6FE-784CE4AA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7714D-0440-BEF5-E615-FD2A3EF2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A5784-AC7C-DE3A-4877-91E0E671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94CDE-0286-BD1B-ED96-A1FE1192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20DEA-8924-0BD6-254C-8798E579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69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DBE3F-F773-18E2-6B63-3D90EC83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65A01-7339-CA86-06A6-6E3DF38A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DE6BC-2C4C-3BE1-B997-8610C94F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0D07F-056E-3ECB-4485-7EF2F258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BE988-01FA-2666-4FF7-DD91259D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9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4F715-DE08-2269-8156-433B6C8D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71930-5DB5-7C34-14DF-D33D755B4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E0337-E37F-0D7A-3142-45BC894C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E13934-C8BA-F12A-47ED-68688088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55565F-04AE-AC59-5441-E2B1D12A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DCDA8-7E22-696A-145B-34B47B0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9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983E-7E70-F1DA-E2DA-C1EE57A9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AC0DE5-17F7-EFAF-FBCD-8EF324FD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C6A990-899A-FEFB-7CA6-E1FC3B395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6E516F-246D-D1C2-EB28-3E53FEF6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45210D-1714-97F9-ED41-F4E47A165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62FB8D-B02D-3754-95F8-27D7596C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62D59F-11A3-0B3D-2B68-25D09D2B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62A082-45E6-9E37-62A2-6C3AD184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985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01E01-B29F-22EA-41D0-66ED252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0F8CB1-9CEC-9B04-196E-94023D94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655789-B1BB-5E9D-FFC7-A9CF8EBA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7020FF-30A4-CA05-2557-A6942A16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5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4A5822E-090B-E342-9DF7-22FC7C5A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DA0C874-2E8B-D3C7-DF27-FA96440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B9AAF0-67C0-06AB-9A2E-D7E15151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11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99F01-CD38-460D-82FD-6EE32D6C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3BF4E-1B73-3162-3C86-496F2340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345148-540D-603F-E222-9AE7DD4E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86705-39D1-4D8D-CEB1-9A39D70F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5380B1-9384-4093-DD57-F73F45C6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3A424-069E-B946-E318-1E43DE5B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9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5E33-0626-5CF7-6548-CC17EE0F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6F5269-2C27-D2EE-CA6E-1451236A8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32CACE-9639-6F44-C166-7937D3B3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A927C6-B922-375E-DA70-33ACA0AD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737A7-6687-5094-2091-CDBE9067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F857C2-D703-173F-23B1-9E6BC6E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7734E0-9DA6-5393-B8D4-336D67DA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22CC3-DBDA-7CEE-37A5-91EBE070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A6BBE-D11F-66BB-AD08-6F6199FF6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EFC04-1BD4-4AE8-9F44-A842330BFA65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21EA4-08E3-C29F-CEB5-88CB1800A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5B4C0C-BE7E-8BFD-C9EC-3B8D8F29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8C416-EFE0-40FD-816B-60520E02D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6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975EA28-C36A-B2AB-CC53-01B31892F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54790"/>
              </p:ext>
            </p:extLst>
          </p:nvPr>
        </p:nvGraphicFramePr>
        <p:xfrm>
          <a:off x="189027" y="892067"/>
          <a:ext cx="5393690" cy="1935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2862850699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3809475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CAPA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CLIENTE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81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APLICACIÓN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NAVEGADOR WEB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938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TECNOLOGÍAS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HTML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CSS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JS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108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MISIÓN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INTERFAZ DE USUARIO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COMUNICACIÓN CON SERVIDOR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98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>
                          <a:effectLst/>
                        </a:rPr>
                        <a:t>PALABRAS CLAVE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 err="1">
                          <a:effectLst/>
                        </a:rPr>
                        <a:t>document</a:t>
                      </a:r>
                      <a:r>
                        <a:rPr lang="es-ES" sz="1200" kern="100" dirty="0">
                          <a:effectLst/>
                        </a:rPr>
                        <a:t> </a:t>
                      </a:r>
                      <a:r>
                        <a:rPr lang="es-ES" sz="1200" kern="100" dirty="0" err="1">
                          <a:effectLst/>
                        </a:rPr>
                        <a:t>fetch</a:t>
                      </a:r>
                      <a:r>
                        <a:rPr lang="es-ES" sz="1200" kern="100" dirty="0">
                          <a:effectLst/>
                        </a:rPr>
                        <a:t> JSON </a:t>
                      </a:r>
                      <a:r>
                        <a:rPr lang="es-ES" sz="1200" kern="100" dirty="0" err="1">
                          <a:effectLst/>
                        </a:rPr>
                        <a:t>get</a:t>
                      </a:r>
                      <a:r>
                        <a:rPr lang="es-ES" sz="1200" kern="100" dirty="0">
                          <a:effectLst/>
                        </a:rPr>
                        <a:t> post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21874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7F07AA-001E-E8B0-788F-F0BDB762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028677"/>
              </p:ext>
            </p:extLst>
          </p:nvPr>
        </p:nvGraphicFramePr>
        <p:xfrm>
          <a:off x="6259087" y="688867"/>
          <a:ext cx="5393690" cy="2145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1875836108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099196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CAPA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SERVLET / CONTROLADOR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17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APLICACIÓN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CLASE JAVA (TOMCAT)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67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TECNOLOGÍAS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HTTP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JAVA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068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MISIÓN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RECIBIR PETICIONES CLIENTE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CONTESTAR PETICIONES CLIENTE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(des) SERIALIZA A JSON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7636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PALABRAS CLAVE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>
                          <a:effectLst/>
                        </a:rPr>
                        <a:t>Servlet, </a:t>
                      </a:r>
                      <a:r>
                        <a:rPr lang="es-ES" sz="1200" kern="100" dirty="0" err="1">
                          <a:effectLst/>
                        </a:rPr>
                        <a:t>gson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doGet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doPost</a:t>
                      </a:r>
                      <a:r>
                        <a:rPr lang="es-ES" sz="1200" kern="100" dirty="0">
                          <a:effectLst/>
                        </a:rPr>
                        <a:t>, URL, </a:t>
                      </a:r>
                      <a:r>
                        <a:rPr lang="es-ES" sz="1200" kern="100" dirty="0" err="1">
                          <a:effectLst/>
                        </a:rPr>
                        <a:t>request</a:t>
                      </a:r>
                      <a:r>
                        <a:rPr lang="es-ES" sz="1200" kern="100" dirty="0">
                          <a:effectLst/>
                        </a:rPr>
                        <a:t>, response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710741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DA19582-52C2-46DE-6AC2-BE7FA5A5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72705"/>
              </p:ext>
            </p:extLst>
          </p:nvPr>
        </p:nvGraphicFramePr>
        <p:xfrm>
          <a:off x="379014" y="4233907"/>
          <a:ext cx="5393690" cy="17320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108529428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3898521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CAPA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>
                          <a:effectLst/>
                        </a:rPr>
                        <a:t>SERVICIO / NEGOCIO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585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APLICACIÓN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CLASE JAVA 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737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TECNOLOGÍAS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JAVA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103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MISIÓN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RECIBIR PETICIONES DEL CONTROLADOR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CONTESTAR PETICIONES CON BEANS COMO RESULTADO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51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PALABRAS CLAVE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 err="1">
                          <a:effectLst/>
                        </a:rPr>
                        <a:t>bean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615602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8ADD3B9E-3162-EAD8-8765-2E966101B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90900"/>
              </p:ext>
            </p:extLst>
          </p:nvPr>
        </p:nvGraphicFramePr>
        <p:xfrm>
          <a:off x="6259087" y="4023595"/>
          <a:ext cx="5393690" cy="2152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2408258220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3397162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CAPA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PERSISTENCIA/ REPOSITORIO/BD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489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APLICACIÓN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CLASE JAVA 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35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TECNOLOGÍAS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JAVA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MYSQL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14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MISIÓN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- INTERACCIÓN CON BASE DE DATOS (ALTA, BAJA, MODIFICAIÓN, CONSULTA) CRUD CLAB AMBC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090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>
                          <a:effectLst/>
                        </a:rPr>
                        <a:t>PALABRAS CLAVE</a:t>
                      </a:r>
                      <a:endParaRPr lang="es-E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200" kern="100" dirty="0" err="1">
                          <a:effectLst/>
                        </a:rPr>
                        <a:t>Connection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ResultSet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Statement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Exception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Select</a:t>
                      </a:r>
                      <a:r>
                        <a:rPr lang="es-ES" sz="1200" kern="100" dirty="0">
                          <a:effectLst/>
                        </a:rPr>
                        <a:t>, </a:t>
                      </a:r>
                      <a:r>
                        <a:rPr lang="es-ES" sz="1200" kern="100" dirty="0" err="1">
                          <a:effectLst/>
                        </a:rPr>
                        <a:t>PreparedStatement</a:t>
                      </a:r>
                      <a:r>
                        <a:rPr lang="es-ES" sz="1200" kern="100" dirty="0">
                          <a:effectLst/>
                        </a:rPr>
                        <a:t>, Pool</a:t>
                      </a:r>
                      <a:endParaRPr lang="es-E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83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6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hombre con traje y lentes oscuros&#10;&#10;Descripción generada automáticamente">
            <a:extLst>
              <a:ext uri="{FF2B5EF4-FFF2-40B4-BE49-F238E27FC236}">
                <a16:creationId xmlns:a16="http://schemas.microsoft.com/office/drawing/2014/main" id="{F790E4FD-487F-C1AA-2BE9-7D748B647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913" y="1563876"/>
            <a:ext cx="1604010" cy="2526030"/>
          </a:xfrm>
          <a:prstGeom prst="rect">
            <a:avLst/>
          </a:prstGeom>
        </p:spPr>
      </p:pic>
      <p:pic>
        <p:nvPicPr>
          <p:cNvPr id="7" name="Imagen 6" descr="Un gato encima de una superfici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29339B39-C555-5D4D-C535-2C3469D3C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6" y="1659624"/>
            <a:ext cx="2334534" cy="2334534"/>
          </a:xfrm>
          <a:prstGeom prst="rect">
            <a:avLst/>
          </a:prstGeom>
        </p:spPr>
      </p:pic>
      <p:pic>
        <p:nvPicPr>
          <p:cNvPr id="9" name="Imagen 8" descr="Un señor con un traje de color negro&#10;&#10;Descripción generada automáticamente con confianza media">
            <a:extLst>
              <a:ext uri="{FF2B5EF4-FFF2-40B4-BE49-F238E27FC236}">
                <a16:creationId xmlns:a16="http://schemas.microsoft.com/office/drawing/2014/main" id="{22E441F0-5F7E-4D14-1344-A9F8CA951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728" y="1142789"/>
            <a:ext cx="2451653" cy="3677479"/>
          </a:xfrm>
          <a:prstGeom prst="rect">
            <a:avLst/>
          </a:prstGeom>
        </p:spPr>
      </p:pic>
      <p:pic>
        <p:nvPicPr>
          <p:cNvPr id="11" name="Imagen 10" descr="Lata de bebida junto a un gato&#10;&#10;Descripción generada automáticamente con confianza baja">
            <a:extLst>
              <a:ext uri="{FF2B5EF4-FFF2-40B4-BE49-F238E27FC236}">
                <a16:creationId xmlns:a16="http://schemas.microsoft.com/office/drawing/2014/main" id="{B0D689F9-EE77-D80B-4337-39A117666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69" y="1504149"/>
            <a:ext cx="1919253" cy="2954757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50B2C40-B909-AF3A-B079-B451B77A46A6}"/>
              </a:ext>
            </a:extLst>
          </p:cNvPr>
          <p:cNvSpPr/>
          <p:nvPr/>
        </p:nvSpPr>
        <p:spPr>
          <a:xfrm>
            <a:off x="2918298" y="2412460"/>
            <a:ext cx="603115" cy="379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580E1D4-6349-28B8-9713-1EF36EBDC3C1}"/>
              </a:ext>
            </a:extLst>
          </p:cNvPr>
          <p:cNvSpPr/>
          <p:nvPr/>
        </p:nvSpPr>
        <p:spPr>
          <a:xfrm>
            <a:off x="5366268" y="2315184"/>
            <a:ext cx="603115" cy="379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8918B13-AE5C-AAF6-3024-89AF92761913}"/>
              </a:ext>
            </a:extLst>
          </p:cNvPr>
          <p:cNvSpPr/>
          <p:nvPr/>
        </p:nvSpPr>
        <p:spPr>
          <a:xfrm>
            <a:off x="8787471" y="2281138"/>
            <a:ext cx="603115" cy="379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61E62F5-2F60-0C27-3BD4-6A264AD41308}"/>
              </a:ext>
            </a:extLst>
          </p:cNvPr>
          <p:cNvSpPr/>
          <p:nvPr/>
        </p:nvSpPr>
        <p:spPr>
          <a:xfrm rot="10800000">
            <a:off x="8886462" y="3163113"/>
            <a:ext cx="603115" cy="379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B3FB0366-EE7A-1801-8858-354E76027114}"/>
              </a:ext>
            </a:extLst>
          </p:cNvPr>
          <p:cNvSpPr/>
          <p:nvPr/>
        </p:nvSpPr>
        <p:spPr>
          <a:xfrm rot="10800000">
            <a:off x="5366267" y="3163113"/>
            <a:ext cx="603115" cy="379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0993279-E166-4839-D6F6-1B21DA3DBF46}"/>
              </a:ext>
            </a:extLst>
          </p:cNvPr>
          <p:cNvSpPr/>
          <p:nvPr/>
        </p:nvSpPr>
        <p:spPr>
          <a:xfrm rot="10800000">
            <a:off x="2918298" y="3159872"/>
            <a:ext cx="603115" cy="379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C357E9-F6BD-10F5-10BA-AEBB4FEB3C58}"/>
              </a:ext>
            </a:extLst>
          </p:cNvPr>
          <p:cNvSpPr txBox="1"/>
          <p:nvPr/>
        </p:nvSpPr>
        <p:spPr>
          <a:xfrm>
            <a:off x="989349" y="4274240"/>
            <a:ext cx="11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19" name="Cerrar llave 18">
            <a:extLst>
              <a:ext uri="{FF2B5EF4-FFF2-40B4-BE49-F238E27FC236}">
                <a16:creationId xmlns:a16="http://schemas.microsoft.com/office/drawing/2014/main" id="{38097248-F7E3-6BFE-BFC9-5AF9BC7A9963}"/>
              </a:ext>
            </a:extLst>
          </p:cNvPr>
          <p:cNvSpPr/>
          <p:nvPr/>
        </p:nvSpPr>
        <p:spPr>
          <a:xfrm rot="16200000">
            <a:off x="7022561" y="-2334392"/>
            <a:ext cx="379378" cy="66718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E7027C8-96A1-EF9D-F880-58EB3A9AE7B7}"/>
              </a:ext>
            </a:extLst>
          </p:cNvPr>
          <p:cNvSpPr txBox="1"/>
          <p:nvPr/>
        </p:nvSpPr>
        <p:spPr>
          <a:xfrm>
            <a:off x="6583379" y="254563"/>
            <a:ext cx="131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2041D83-F4D6-72B5-4AAA-0D08969F9425}"/>
              </a:ext>
            </a:extLst>
          </p:cNvPr>
          <p:cNvSpPr txBox="1"/>
          <p:nvPr/>
        </p:nvSpPr>
        <p:spPr>
          <a:xfrm>
            <a:off x="3625913" y="4433361"/>
            <a:ext cx="187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SERVLET</a:t>
            </a:r>
          </a:p>
          <a:p>
            <a:pPr algn="ctr"/>
            <a:r>
              <a:rPr lang="es-ES" dirty="0"/>
              <a:t>CONTROLADOR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6E22D8-3129-FAE9-0D71-73BD9C451CF1}"/>
              </a:ext>
            </a:extLst>
          </p:cNvPr>
          <p:cNvSpPr txBox="1"/>
          <p:nvPr/>
        </p:nvSpPr>
        <p:spPr>
          <a:xfrm>
            <a:off x="6301461" y="5068880"/>
            <a:ext cx="1879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SERVICIO</a:t>
            </a:r>
          </a:p>
          <a:p>
            <a:pPr algn="ctr"/>
            <a:r>
              <a:rPr lang="es-ES" dirty="0"/>
              <a:t>NEGOCIO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73BF33-7997-7987-EE00-CA678344F4F0}"/>
              </a:ext>
            </a:extLst>
          </p:cNvPr>
          <p:cNvSpPr txBox="1"/>
          <p:nvPr/>
        </p:nvSpPr>
        <p:spPr>
          <a:xfrm>
            <a:off x="9489577" y="4638336"/>
            <a:ext cx="187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REPOSITORIO</a:t>
            </a:r>
          </a:p>
          <a:p>
            <a:pPr algn="ctr"/>
            <a:r>
              <a:rPr lang="es-ES" dirty="0"/>
              <a:t>PERSISTENCIA</a:t>
            </a:r>
          </a:p>
          <a:p>
            <a:pPr algn="ctr"/>
            <a:r>
              <a:rPr lang="es-ES" dirty="0"/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132774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157</Words>
  <Application>Microsoft Office PowerPoint</Application>
  <PresentationFormat>Panorámica</PresentationFormat>
  <Paragraphs>57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Xtalento062</dc:creator>
  <cp:lastModifiedBy>Xtalento062</cp:lastModifiedBy>
  <cp:revision>1</cp:revision>
  <dcterms:created xsi:type="dcterms:W3CDTF">2024-09-25T09:41:10Z</dcterms:created>
  <dcterms:modified xsi:type="dcterms:W3CDTF">2024-09-26T07:03:18Z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2024-09-25T11:35:06Z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905c4f3a-e114-4642-ba2b-991b8103c5b4</vt:lpwstr>
  </property>
  <property fmtid="{D5CDD505-2E9C-101B-9397-08002B2CF9AE}" pid="7" name="MSIP_Label_defa4170-0d19-0005-0004-bc88714345d2_ActionId">
    <vt:lpwstr>8720c5fb-ae16-4e36-9ba3-50ae82f0e531</vt:lpwstr>
  </property>
  <property fmtid="{D5CDD505-2E9C-101B-9397-08002B2CF9AE}" pid="8" name="MSIP_Label_defa4170-0d19-0005-0004-bc88714345d2_ContentBits">
    <vt:lpwstr>0</vt:lpwstr>
  </property>
</Properties>
</file>