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1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93"/>
    <a:srgbClr val="F8F832"/>
    <a:srgbClr val="13180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5E42-06A0-4EA2-A535-4B775646427D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A9D0-DF81-491C-AD9F-3DEC8010FB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76400"/>
            <a:ext cx="4884532" cy="279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Autofit/>
          </a:bodyPr>
          <a:lstStyle/>
          <a:p>
            <a:r>
              <a:rPr lang="en-US" sz="8800" b="1" i="1" dirty="0" smtClean="0"/>
              <a:t>Mini Hatch</a:t>
            </a:r>
            <a:endParaRPr lang="en-US" sz="8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620w.j_153356654285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1120w.j_15335662819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440w.j_15187850144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345" y="1600200"/>
            <a:ext cx="30173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Autofit/>
          </a:bodyPr>
          <a:lstStyle/>
          <a:p>
            <a:r>
              <a:rPr lang="en-US" sz="8000" dirty="0" smtClean="0"/>
              <a:t>Mini Hatch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amImage.wide.560w.j_151878664969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560w.j_151878664933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560w.j_151878665061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35562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Mini Cabriolet</a:t>
            </a:r>
            <a:endParaRPr lang="en-US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560w.j_151878863049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Mini </a:t>
            </a:r>
            <a:r>
              <a:rPr lang="en-US" dirty="0" err="1"/>
              <a:t>története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10200" cy="4754563"/>
          </a:xfrm>
        </p:spPr>
        <p:txBody>
          <a:bodyPr>
            <a:normAutofit fontScale="92500"/>
          </a:bodyPr>
          <a:lstStyle/>
          <a:p>
            <a:r>
              <a:rPr lang="hu-HU" sz="2400" dirty="0"/>
              <a:t>A </a:t>
            </a:r>
            <a:r>
              <a:rPr lang="hu-HU" sz="2400" b="1" dirty="0"/>
              <a:t>Mini</a:t>
            </a:r>
            <a:r>
              <a:rPr lang="hu-HU" sz="2400" dirty="0"/>
              <a:t> a világ egyik legsportosabb kisautója. Történetének kezdete az ötvenes évekig vezethető vissza. Elsőként </a:t>
            </a:r>
            <a:r>
              <a:rPr lang="hu-HU" sz="2400" dirty="0" smtClean="0"/>
              <a:t>a</a:t>
            </a:r>
            <a:r>
              <a:rPr lang="en-US" sz="2400" dirty="0" smtClean="0"/>
              <a:t> British Motor Corporation </a:t>
            </a:r>
            <a:r>
              <a:rPr lang="hu-HU" sz="2400" dirty="0"/>
              <a:t> elnöke, </a:t>
            </a:r>
            <a:r>
              <a:rPr lang="hu-HU" sz="2800" b="1" i="1" dirty="0"/>
              <a:t>Leonard Lord </a:t>
            </a:r>
            <a:r>
              <a:rPr lang="hu-HU" sz="2400" dirty="0"/>
              <a:t>szorgalmazta, hogy szükség lenne egy teljesen belföldi gyártású, kis fogyasztású, gazdaságosan üzemeltethető, alacsony karbantartásigényű, a széles néprétegek által is elérhető árú kisautót gyártani, majd 1957-ben megbízást is adott Sir Alec </a:t>
            </a:r>
            <a:r>
              <a:rPr lang="en-US" sz="2400" dirty="0" smtClean="0"/>
              <a:t>I</a:t>
            </a:r>
            <a:r>
              <a:rPr lang="hu-HU" sz="2400" dirty="0" smtClean="0"/>
              <a:t>ssigonis </a:t>
            </a:r>
            <a:r>
              <a:rPr lang="hu-HU" sz="2400" dirty="0"/>
              <a:t>számára az autó megtervezésére.</a:t>
            </a:r>
            <a:endParaRPr lang="en-US" sz="2400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905000"/>
            <a:ext cx="2286000" cy="3126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960w.j_15187886301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560w.j_151878863229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92762"/>
          </a:xfrm>
        </p:spPr>
        <p:txBody>
          <a:bodyPr>
            <a:normAutofit/>
          </a:bodyPr>
          <a:lstStyle/>
          <a:p>
            <a:r>
              <a:rPr lang="en-US" sz="6600" i="1" dirty="0" smtClean="0"/>
              <a:t>Mini Clubman</a:t>
            </a:r>
            <a:endParaRPr lang="en-US" sz="6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narrow.740w.j_155964490444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narrow.740w.j_155964494069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440w.j_155964492810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345" y="1600200"/>
            <a:ext cx="3017309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54562"/>
          </a:xfrm>
        </p:spPr>
        <p:txBody>
          <a:bodyPr>
            <a:noAutofit/>
          </a:bodyPr>
          <a:lstStyle/>
          <a:p>
            <a:r>
              <a:rPr lang="en-US" sz="7200" dirty="0" smtClean="0"/>
              <a:t>Mini Countryman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960w.j_153356353450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narrow.960w.j_1533564431889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560w.j_151879178313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592763"/>
          </a:xfrm>
        </p:spPr>
        <p:txBody>
          <a:bodyPr>
            <a:normAutofit/>
          </a:bodyPr>
          <a:lstStyle/>
          <a:p>
            <a:r>
              <a:rPr lang="hu-HU" sz="1600" dirty="0"/>
              <a:t>Kikötésként mindössze annyit adott meg, hogy négy személy férjen el benne, megbízható, olcsó és a BMC más autóihoz hasonlóan sportos és jó hajtású legyen. Eleinte nehéz feladat volt a motor, a sebességváltó és a négy ülés megfelelő elhelyezése, de aztán </a:t>
            </a:r>
            <a:r>
              <a:rPr lang="hu-HU" sz="2400" b="1" i="1" dirty="0"/>
              <a:t>1958-ra megszületett a kisautó </a:t>
            </a:r>
            <a:r>
              <a:rPr lang="hu-HU" sz="2400" b="1" i="1" dirty="0" smtClean="0"/>
              <a:t>rajza</a:t>
            </a:r>
            <a:r>
              <a:rPr lang="en-US" sz="2400" b="1" i="1" dirty="0" smtClean="0"/>
              <a:t>.</a:t>
            </a:r>
          </a:p>
          <a:p>
            <a:pPr>
              <a:buNone/>
            </a:pPr>
            <a:endParaRPr lang="en-US" sz="2400" b="1" i="1" dirty="0"/>
          </a:p>
        </p:txBody>
      </p:sp>
      <p:pic>
        <p:nvPicPr>
          <p:cNvPr id="4" name="Picture 3" descr="MINI_COM_AU-HE-003_creative_use_of_space_4x3_P0031423.teaserimage.1920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1650"/>
            <a:ext cx="9144000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20200" cy="6858000"/>
          </a:xfrm>
          <a:prstGeom prst="rect">
            <a:avLst/>
          </a:prstGeom>
          <a:solidFill>
            <a:srgbClr val="FDF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Mini Electric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F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560w.j_156198793733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2362994"/>
            <a:ext cx="5334000" cy="30003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F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960w.j_15619878639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FB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960w.j_156198554187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7324" y="1600200"/>
            <a:ext cx="618935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hu-HU" sz="1600" dirty="0"/>
              <a:t>A jobb kormányzás és térkihasználás érdekében a karosszéria négy sarkába helyezték a kerekeket, a kis motor pedig az alig 948 cm³-es űrtartalom ellenére kellően erős volt. Az autó az akkoriban szokásos </a:t>
            </a:r>
            <a:r>
              <a:rPr lang="hu-HU" sz="1800" b="1" i="1" dirty="0"/>
              <a:t>négyfokozatú sebességváltót </a:t>
            </a:r>
            <a:r>
              <a:rPr lang="hu-HU" sz="1600" dirty="0"/>
              <a:t>kapta, így lendületes, gazdaságos és alacsony fogyasztású lett. Mivel az 1959-ben bemutatott prototípus az eredetileg tervezett motorral túl gyorsnak bizonyult, ezért a sorozatgyártású modell kisebb méretű </a:t>
            </a:r>
            <a:r>
              <a:rPr lang="hu-HU" sz="1800" b="1" i="1" dirty="0"/>
              <a:t>(848 cm³-es) és teljesítményű (34 LE-s) motor</a:t>
            </a:r>
            <a:r>
              <a:rPr lang="hu-HU" sz="1600" dirty="0"/>
              <a:t>t kapott, ami még mindig megfelelően mozgatta a mindössze </a:t>
            </a:r>
            <a:r>
              <a:rPr lang="hu-HU" sz="1800" b="1" i="1" dirty="0"/>
              <a:t>600 kilogrammos önsúlyú kocsi</a:t>
            </a:r>
            <a:r>
              <a:rPr lang="hu-HU" sz="1600" dirty="0"/>
              <a:t>t.</a:t>
            </a:r>
            <a:endParaRPr lang="en-US" sz="1600" dirty="0"/>
          </a:p>
        </p:txBody>
      </p:sp>
      <p:pic>
        <p:nvPicPr>
          <p:cNvPr id="5" name="Picture 4" descr="MINI_COM_AU-HE-001_who_we_are_4x3_P0031414.teaserimage.1920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28900"/>
            <a:ext cx="7010400" cy="4135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5105400" cy="5592763"/>
          </a:xfrm>
        </p:spPr>
        <p:txBody>
          <a:bodyPr/>
          <a:lstStyle/>
          <a:p>
            <a:r>
              <a:rPr lang="hu-HU" dirty="0"/>
              <a:t> </a:t>
            </a:r>
            <a:r>
              <a:rPr lang="hu-HU" sz="2400" dirty="0"/>
              <a:t>Később </a:t>
            </a:r>
            <a:r>
              <a:rPr lang="hu-HU" sz="2800" i="1" dirty="0"/>
              <a:t>John Cooper </a:t>
            </a:r>
            <a:r>
              <a:rPr lang="hu-HU" sz="2400" dirty="0"/>
              <a:t>megalkotta a Mini Cooper S-t, ami sok versenyen állt helyt kiválóan. A Mini az évek során nagyon sokat fejlődött, de még a mai modell is hűen őrzi az első példányok jellegzetessé vált vonásait, mint amilyen például a kerek fényszóró, illetve a sportos viselkedés.</a:t>
            </a:r>
            <a:endParaRPr lang="en-US" sz="2400" dirty="0"/>
          </a:p>
        </p:txBody>
      </p:sp>
      <p:pic>
        <p:nvPicPr>
          <p:cNvPr id="4" name="Picture 3" descr="MINI_COM_AU-HE-002_the_birth_of_a_legend_4x3_AF-3572-1.teaserimage.1920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75200" y="3886200"/>
            <a:ext cx="4368800" cy="2971800"/>
          </a:xfrm>
          <a:prstGeom prst="rect">
            <a:avLst/>
          </a:prstGeom>
        </p:spPr>
      </p:pic>
      <p:pic>
        <p:nvPicPr>
          <p:cNvPr id="5" name="Picture 4" descr="motion.narrow.1920w.j_15622581437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114800"/>
            <a:ext cx="4800599" cy="2743200"/>
          </a:xfrm>
          <a:prstGeom prst="rect">
            <a:avLst/>
          </a:prstGeom>
        </p:spPr>
      </p:pic>
      <p:pic>
        <p:nvPicPr>
          <p:cNvPr id="6" name="Picture 5" descr="MINI_COM_AU-HE-004_alec_issigonis_4x3_2694329.teaserimage.1920w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0"/>
            <a:ext cx="35052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18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1176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2">
                    <a:lumMod val="50000"/>
                  </a:schemeClr>
                </a:solidFill>
              </a:rPr>
              <a:t>Mini John Cooper Works</a:t>
            </a:r>
            <a:endParaRPr 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18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740w.j_155964155382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881981"/>
            <a:ext cx="70485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18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wide.740w.j_155964147512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881981"/>
            <a:ext cx="7048500" cy="3962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318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damImage.narrow.440w.j_15596415078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500" y="1767681"/>
            <a:ext cx="4191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93</Words>
  <Application>Microsoft Office PowerPoint</Application>
  <PresentationFormat>On-screen Show (4:3)</PresentationFormat>
  <Paragraphs>12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A Mini története </vt:lpstr>
      <vt:lpstr>Slide 3</vt:lpstr>
      <vt:lpstr>Slide 4</vt:lpstr>
      <vt:lpstr>Slide 5</vt:lpstr>
      <vt:lpstr>Mini John Cooper Works</vt:lpstr>
      <vt:lpstr>Slide 7</vt:lpstr>
      <vt:lpstr>Slide 8</vt:lpstr>
      <vt:lpstr>Slide 9</vt:lpstr>
      <vt:lpstr>Mini Hatch</vt:lpstr>
      <vt:lpstr>Slide 11</vt:lpstr>
      <vt:lpstr>Slide 12</vt:lpstr>
      <vt:lpstr>Slide 13</vt:lpstr>
      <vt:lpstr>Mini Hatch</vt:lpstr>
      <vt:lpstr>Slide 15</vt:lpstr>
      <vt:lpstr>Slide 16</vt:lpstr>
      <vt:lpstr>Slide 17</vt:lpstr>
      <vt:lpstr>Mini Cabriolet</vt:lpstr>
      <vt:lpstr>Slide 19</vt:lpstr>
      <vt:lpstr>Slide 20</vt:lpstr>
      <vt:lpstr>Slide 21</vt:lpstr>
      <vt:lpstr>Mini Clubman</vt:lpstr>
      <vt:lpstr>Slide 23</vt:lpstr>
      <vt:lpstr>Slide 24</vt:lpstr>
      <vt:lpstr>Slide 25</vt:lpstr>
      <vt:lpstr>Mini Countryman</vt:lpstr>
      <vt:lpstr>Slide 27</vt:lpstr>
      <vt:lpstr>Slide 28</vt:lpstr>
      <vt:lpstr>Slide 29</vt:lpstr>
      <vt:lpstr>Mini Electric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elev</dc:creator>
  <cp:lastModifiedBy>elev</cp:lastModifiedBy>
  <cp:revision>7</cp:revision>
  <dcterms:created xsi:type="dcterms:W3CDTF">2019-10-16T07:03:00Z</dcterms:created>
  <dcterms:modified xsi:type="dcterms:W3CDTF">2019-10-23T06:17:44Z</dcterms:modified>
</cp:coreProperties>
</file>