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7e4f7cf6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7e4f7cf6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percentage of count_100(top 100 across all years) in the top 10 countries. As you can see USA is the highest % and even more than half of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 took an extra step to create pie chart just to get a visual view of the percentage, I was curious to see the contrast.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8ccbb13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8ccbb13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bar plot/graph, it shows me the clear picture of despite being the top 5 countries, USA really has the highest number of University across all years that made into Top 100 world rankings.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8ccbb133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8ccbb133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8ccbb13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8ccbb13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Grouped Bar Chart, we can see the numbers of universities for Japan, China and Singapore between 2012 to 2015 that gets onto the Top 100 ranking.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Japan had numbers of universities on Top 100 increased for the first 3 years and on 2015 the number dropped out by 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Singapore didn’t get onto top 100 on 2012 and 2013 is the year they got into Top 100 world rank, however it remain </a:t>
            </a:r>
            <a:r>
              <a:rPr lang="en"/>
              <a:t>stagnant in next 2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China didn’t have universities get into first 2 years and when they got into the Top 100 world ranking, they have 2 universities go onto the list on consecutive years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8ccbb133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8ccbb133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choose lineplot as it able to give me a quick view of comparison between these universities across the year.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[Quick run through the increased &amp; declined of the world_rank]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7606fb29f_0_1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7606fb29f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8ccbb13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8ccbb13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7f94e03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7f94e03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Among the 3 factors here, Rank of Alumni Employment is quite a key that influenced the World Ranking of Universities.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7f94e03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7f94e03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7f94e039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7f94e03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7f94e039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7f94e039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7f94e03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7f94e03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.head() - To see how’s the dataset looks like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.tail() - To see how’s the dataset looks like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.shape - To see how many rows and columns in this dataset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.describe() - To get an overview of the data info, any solid/usable values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.isnull().sum() - To check any missing values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.value_counts() - Used this to get a view on the Sum of countries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.isnull().any(axis=1) - broad_impact with missing values, wanted to see what are the correlated info with the missing values.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.dtypes - To see what’s the types of the dataset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.info() - To get a broader view of the data types and information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.sort_values() - Used this on further inspect on the broad_impact column, in order to determine and needs to replace those NaN results.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8ccbb133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8ccbb13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●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Understood the type of date - int, float, object/string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●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Overview on data usage - what and how can I use them for exploration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●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Explored methods for other parts - (Question Part A &amp; B)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●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Learnt from mistakes - (Index the world_rank and realized it’s wrong)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Next Step: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Because during the analysis, I realized that during the process of entire project I got to explore more and understand more of the dataset.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606fb29f_0_10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606fb29f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7e4f7cf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7e4f7cf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was to create variable call “count_100”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2200 of rows narrowed down to 400 rows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top 100 universities on each year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e4f7cf6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e4f7cf6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did .value_counts()  on the </a:t>
            </a:r>
            <a:r>
              <a:rPr lang="en" u="sng"/>
              <a:t>country</a:t>
            </a:r>
            <a:r>
              <a:rPr lang="en"/>
              <a:t> column from the “</a:t>
            </a:r>
            <a:r>
              <a:rPr b="1" lang="en"/>
              <a:t>count_100</a:t>
            </a:r>
            <a:r>
              <a:rPr lang="en"/>
              <a:t>” (top 100 universities across all years) dataset. Once I got the list of counts on countries from count_100 dataframe, I narrowed down to the top 10 countries.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e4f7cf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e4f7cf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understanding on this question is to do counting of how many times each university made into the top 100 (count_100) ranking across all years (because it’s asked under count_100) and list them out by country.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I used the count_100 to do a groupby on “country” followed by “institution” then do the counts by “institution”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983023"/>
            <a:ext cx="7136700" cy="24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Final Project 2: </a:t>
            </a:r>
            <a:endParaRPr sz="4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Exploratory Data Analysis on University Rankings</a:t>
            </a:r>
            <a:endParaRPr sz="5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25" y="34806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Yvonne Gan • 19.09.2020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02: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605100" y="1243850"/>
            <a:ext cx="82272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the percentage composition of each countries' count_100 out of the 10 countries?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previous statement on top 10 countries with largest amount of top 100 university and rename the count column to “count_100”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Formula: (Count of top 10 countries with top 100 university/ Sum of top 100 university in top 10 countries)*100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625" y="2662450"/>
            <a:ext cx="2062051" cy="23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850" y="2662450"/>
            <a:ext cx="5200794" cy="23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03: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605100" y="1243850"/>
            <a:ext cx="82272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Plot a graph showing the top 5 countries from Q1 and their counts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Q1 the list of Top 100 Universities, get the top 5 countries and plot a graph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Chosen “Bar Graph”  - simple and easy overview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062" y="2189075"/>
            <a:ext cx="3413275" cy="28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04: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605100" y="1243850"/>
            <a:ext cx="82272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Groupby year and country showing the count of universities with world_rank within top 100 for that country and year.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Groupby year → country → count the numbers of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universities (Pic 01)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 the year in ascending order while count_top100 in descending order.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 the year then counts to get table as Pic 02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525" y="2748538"/>
            <a:ext cx="2314343" cy="19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562297" y="4677300"/>
            <a:ext cx="1306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ic 01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598" y="2571738"/>
            <a:ext cx="1615950" cy="21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6286173" y="4677300"/>
            <a:ext cx="1306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Pic 02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05: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605100" y="1243850"/>
            <a:ext cx="8227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trend for the count of top 100 universities for Japan, China and Singapore for years 2012 - 2015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750" y="1824175"/>
            <a:ext cx="3674999" cy="31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06: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605100" y="1243850"/>
            <a:ext cx="82272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top 10 universities in 2015, what was the trend for world_rank for those universities across all the years? Which universities generally improved, and which ones declined in world_rank?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24" y="2111025"/>
            <a:ext cx="7671751" cy="29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Part C: Open-ended Question</a:t>
            </a:r>
            <a:endParaRPr sz="4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Choice: Option 01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are some of the factors (variables) that may be related to the world_rank and/or score? Is there any trends indicating shift in importance of factors influencing world_rank over the years or between countries?</a:t>
            </a:r>
            <a:endParaRPr sz="1600"/>
          </a:p>
          <a:p>
            <a:pPr indent="-27305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Dataset, find it hard to focus on the analysis</a:t>
            </a:r>
            <a:endParaRPr sz="1600"/>
          </a:p>
          <a:p>
            <a:pPr indent="-27305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Decided to narrow it down to Top 10 World Rankings across all years</a:t>
            </a:r>
            <a:endParaRPr sz="1600"/>
          </a:p>
          <a:p>
            <a:pPr indent="-273050" lvl="0" marL="9144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It may not be excellent analysis, but it’s able to do some study on the patterns or trends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663" y="76200"/>
            <a:ext cx="6648575" cy="262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670" y="2545000"/>
            <a:ext cx="6648560" cy="262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>
            <p:ph idx="4294967295" type="title"/>
          </p:nvPr>
        </p:nvSpPr>
        <p:spPr>
          <a:xfrm>
            <a:off x="265500" y="1361250"/>
            <a:ext cx="2027400" cy="24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based on Universities in Top 10s between 2012 to 2015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idx="4294967295" type="title"/>
          </p:nvPr>
        </p:nvSpPr>
        <p:spPr>
          <a:xfrm>
            <a:off x="265500" y="1361250"/>
            <a:ext cx="2027400" cy="24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based on World Ranking between 2012 to 2015</a:t>
            </a:r>
            <a:endParaRPr sz="2400"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750" y="0"/>
            <a:ext cx="5545543" cy="17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162" y="1752400"/>
            <a:ext cx="5540718" cy="17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7159" y="3442025"/>
            <a:ext cx="5540724" cy="17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4294967295" type="title"/>
          </p:nvPr>
        </p:nvSpPr>
        <p:spPr>
          <a:xfrm>
            <a:off x="0" y="0"/>
            <a:ext cx="91440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of Factors vs World Rank of Top 10 Universities between 2012 to 2015</a:t>
            </a:r>
            <a:endParaRPr sz="240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24" y="3126425"/>
            <a:ext cx="3953317" cy="19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50" y="3126425"/>
            <a:ext cx="3960505" cy="191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8613" y="773100"/>
            <a:ext cx="4446766" cy="220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1846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Part A: Data Understanding and Exploration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4987" l="0" r="0" t="4978"/>
          <a:stretch/>
        </p:blipFill>
        <p:spPr>
          <a:xfrm>
            <a:off x="139350" y="581550"/>
            <a:ext cx="4000500" cy="2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4">
            <a:alphaModFix/>
          </a:blip>
          <a:srcRect b="5309" l="0" r="0" t="5603"/>
          <a:stretch/>
        </p:blipFill>
        <p:spPr>
          <a:xfrm>
            <a:off x="5157845" y="581550"/>
            <a:ext cx="3882930" cy="2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 rotWithShape="1">
          <a:blip r:embed="rId5">
            <a:alphaModFix/>
          </a:blip>
          <a:srcRect b="5762" l="0" r="0" t="6533"/>
          <a:stretch/>
        </p:blipFill>
        <p:spPr>
          <a:xfrm>
            <a:off x="107775" y="2858616"/>
            <a:ext cx="4063651" cy="228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6">
            <a:alphaModFix/>
          </a:blip>
          <a:srcRect b="6519" l="0" r="0" t="5622"/>
          <a:stretch/>
        </p:blipFill>
        <p:spPr>
          <a:xfrm>
            <a:off x="5130819" y="2892196"/>
            <a:ext cx="3936980" cy="22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>
            <p:ph idx="4294967295" type="title"/>
          </p:nvPr>
        </p:nvSpPr>
        <p:spPr>
          <a:xfrm>
            <a:off x="0" y="0"/>
            <a:ext cx="91440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Factors comparison with World Rank of Top 10 Universities based on yearly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10" name="Google Shape;210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Simple yet complex dataset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Numeric data, however these integers it’s meant for rankings hence lesser mathematical methods can be rely on to assess the data.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90250" y="526350"/>
            <a:ext cx="836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0" lvl="0" marL="457200" rtl="0" algn="ctr">
              <a:spcBef>
                <a:spcPts val="0"/>
              </a:spcBef>
              <a:spcAft>
                <a:spcPts val="0"/>
              </a:spcAft>
              <a:buSzPts val="5400"/>
              <a:buChar char="-"/>
            </a:pPr>
            <a:r>
              <a:rPr lang="en"/>
              <a:t>End of Presentation 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 for your time!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14625" y="1472584"/>
            <a:ext cx="4415100" cy="3115200"/>
          </a:xfrm>
          <a:prstGeom prst="homePlate">
            <a:avLst>
              <a:gd fmla="val 36410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82885" y="1735834"/>
            <a:ext cx="3350700" cy="258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Key elements:</a:t>
            </a:r>
            <a:endParaRPr b="1" sz="21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Inspect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Understand the dataset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Exploring the data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Experiments of the data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277900" y="1881678"/>
            <a:ext cx="3554400" cy="20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5322750" y="1881678"/>
            <a:ext cx="3464700" cy="20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7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b="1" lang="en" sz="2700">
                <a:solidFill>
                  <a:srgbClr val="666666"/>
                </a:solidFill>
              </a:rPr>
              <a:t>Next Step?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 used for EDA on the dataset: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792850"/>
            <a:ext cx="3999900" cy="23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.head()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.tail()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.shape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.describe()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.isnull().sum()</a:t>
            </a:r>
            <a:endParaRPr sz="1600"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792850"/>
            <a:ext cx="3999900" cy="23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.value_counts()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.isnull().any(axis=1)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.dtypes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.info()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.sort_values()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4846650" y="2108300"/>
            <a:ext cx="3999900" cy="1884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of Data Exploration: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792850"/>
            <a:ext cx="39999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</a:rPr>
              <a:t>Outcome</a:t>
            </a:r>
            <a:endParaRPr b="1" sz="21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Understood the type of date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Overview on data usage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Explored methods for other parts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Learnt from mistakes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rgbClr val="666666"/>
              </a:solidFill>
            </a:endParaRPr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832400" y="2253275"/>
            <a:ext cx="39999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Exploration do not stopped here but continue throughout the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1846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Part B: 6 Questions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01: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05100" y="1243850"/>
            <a:ext cx="82272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Which country (throughout all years) has the most number universities within top 100 of world_rank?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Created the count_100 variable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variable contains - filtered of dataset for top 100(inclusive) world_rank across the years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525" y="2655275"/>
            <a:ext cx="4722951" cy="235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01: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605100" y="1243850"/>
            <a:ext cx="82272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 startAt="2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are the top 10 countries by value of count_100?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get the count of countries from the top 100 universities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across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all years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 counts by the “country” column and from the output show the top 10 countries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138" y="2579075"/>
            <a:ext cx="2543725" cy="20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01: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605100" y="1243850"/>
            <a:ext cx="82272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 startAt="3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count_100 for each of these countries?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overview of the top 100 universities under these countries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Groupby “country” followed by “institution”, then do the count by “institution”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50" y="2308400"/>
            <a:ext cx="4642900" cy="25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