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666473" y="1392736"/>
            <a:ext cx="5858933" cy="2443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sz="5400" dirty="0"/>
              <a:t>Разгледай БГ</a:t>
            </a:r>
            <a:r>
              <a:rPr lang="bg-BG" dirty="0"/>
              <a:t/>
            </a:r>
            <a:br>
              <a:rPr lang="bg-BG" dirty="0"/>
            </a:br>
            <a:r>
              <a:rPr lang="bg-BG" sz="3200" b="0" dirty="0"/>
              <a:t>Валентина </a:t>
            </a:r>
            <a:r>
              <a:rPr lang="bg-BG" sz="3200" b="0" dirty="0" smtClean="0"/>
              <a:t>Максимова</a:t>
            </a:r>
            <a:br>
              <a:rPr lang="bg-BG" sz="3200" b="0" dirty="0" smtClean="0"/>
            </a:br>
            <a:r>
              <a:rPr lang="bg-BG" sz="1800" b="0" i="1" dirty="0" smtClean="0"/>
              <a:t>Номер </a:t>
            </a:r>
            <a:r>
              <a:rPr lang="bg-BG" sz="1800" b="0" i="1" dirty="0"/>
              <a:t>на проект: </a:t>
            </a:r>
            <a:r>
              <a:rPr lang="bg-BG" sz="1800" b="0" i="1" dirty="0" smtClean="0"/>
              <a:t>274</a:t>
            </a:r>
            <a:r>
              <a:rPr lang="bg-BG" sz="3200" b="0" dirty="0" smtClean="0"/>
              <a:t/>
            </a:r>
            <a:br>
              <a:rPr lang="bg-BG" sz="3200" b="0" dirty="0" smtClean="0"/>
            </a:br>
            <a:r>
              <a:rPr lang="bg-BG" sz="1800" b="0" i="1" dirty="0" smtClean="0"/>
              <a:t>Категория</a:t>
            </a:r>
            <a:r>
              <a:rPr lang="bg-BG" sz="1800" b="0" dirty="0" smtClean="0"/>
              <a:t>: </a:t>
            </a:r>
            <a:r>
              <a:rPr lang="bg-BG" sz="1800" b="0" i="1" dirty="0" smtClean="0"/>
              <a:t>Разпределени </a:t>
            </a:r>
            <a:r>
              <a:rPr lang="bg-BG" sz="1800" b="0" i="1" dirty="0"/>
              <a:t>уеб приложения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bg-BG" sz="1800" b="0" dirty="0" smtClean="0"/>
              <a:t>Училище</a:t>
            </a:r>
            <a:r>
              <a:rPr lang="bg-BG" sz="1800" b="0" dirty="0"/>
              <a:t>: НПГ по КТС гр.Правец</a:t>
            </a:r>
            <a:r>
              <a:rPr lang="en-US" sz="1800" dirty="0"/>
              <a:t/>
            </a:r>
            <a:br>
              <a:rPr lang="en-US" sz="1800" dirty="0"/>
            </a:br>
            <a:endParaRPr sz="1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733545" y="4803226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>
                <a:solidFill>
                  <a:schemeClr val="bg1"/>
                </a:solidFill>
              </a:rPr>
              <a:t>20</a:t>
            </a:r>
            <a:r>
              <a:rPr lang="bg-BG" i="1" baseline="30000" dirty="0">
                <a:solidFill>
                  <a:schemeClr val="bg1"/>
                </a:solidFill>
              </a:rPr>
              <a:t>-та</a:t>
            </a:r>
            <a:r>
              <a:rPr lang="bg-BG" i="1" dirty="0">
                <a:solidFill>
                  <a:schemeClr val="bg1"/>
                </a:solidFill>
              </a:rPr>
              <a:t> Национална олимпиада по Информационни технологии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2808002" y="1719572"/>
            <a:ext cx="6190371" cy="18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 smtClean="0">
                <a:solidFill>
                  <a:srgbClr val="ABE33F"/>
                </a:solidFill>
              </a:rPr>
              <a:t>Цели на </a:t>
            </a:r>
            <a:r>
              <a:rPr lang="en-US" sz="4800" dirty="0" smtClean="0">
                <a:solidFill>
                  <a:srgbClr val="ABE33F"/>
                </a:solidFill>
              </a:rPr>
              <a:t/>
            </a:r>
            <a:br>
              <a:rPr lang="en-US" sz="4800" dirty="0" smtClean="0">
                <a:solidFill>
                  <a:srgbClr val="ABE33F"/>
                </a:solidFill>
              </a:rPr>
            </a:br>
            <a:r>
              <a:rPr lang="bg-BG" sz="4800" dirty="0" smtClean="0">
                <a:solidFill>
                  <a:srgbClr val="ABE33F"/>
                </a:solidFill>
              </a:rPr>
              <a:t>приложението</a:t>
            </a:r>
            <a:endParaRPr sz="4800" dirty="0">
              <a:solidFill>
                <a:srgbClr val="ABE33F"/>
              </a:solidFill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92967" y="366869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Реализация на приложението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115613" y="1465664"/>
            <a:ext cx="4706705" cy="358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2400" dirty="0" smtClean="0"/>
              <a:t>Използвани технологии: </a:t>
            </a:r>
            <a:endParaRPr lang="bg-BG" sz="2400" dirty="0"/>
          </a:p>
          <a:p>
            <a:pPr lvl="0"/>
            <a:r>
              <a:rPr lang="bg-BG" dirty="0"/>
              <a:t>За фронт енд: HTML, CSS, Sass</a:t>
            </a:r>
            <a:r>
              <a:rPr lang="en-US" dirty="0"/>
              <a:t>, B</a:t>
            </a:r>
            <a:r>
              <a:rPr lang="bg-BG" dirty="0"/>
              <a:t>ootstrap 5.1.3, </a:t>
            </a:r>
            <a:r>
              <a:rPr lang="en-GB" dirty="0"/>
              <a:t>JavaScript</a:t>
            </a:r>
            <a:endParaRPr lang="en-US" dirty="0"/>
          </a:p>
          <a:p>
            <a:pPr lvl="0"/>
            <a:r>
              <a:rPr lang="bg-BG" dirty="0"/>
              <a:t>За създаване на карти: </a:t>
            </a:r>
            <a:r>
              <a:rPr lang="en-US" dirty="0"/>
              <a:t>L</a:t>
            </a:r>
            <a:r>
              <a:rPr lang="bg-BG" dirty="0"/>
              <a:t>eaflet 1.7.1</a:t>
            </a:r>
            <a:r>
              <a:rPr lang="en-US" dirty="0"/>
              <a:t>,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0"/>
            <a:r>
              <a:rPr lang="bg-BG" dirty="0"/>
              <a:t>За логиката: Java (Spring Framework)</a:t>
            </a:r>
            <a:endParaRPr lang="en-US" dirty="0"/>
          </a:p>
          <a:p>
            <a:pPr lvl="0"/>
            <a:r>
              <a:rPr lang="bg-BG" dirty="0"/>
              <a:t>За база данни: MySQL</a:t>
            </a:r>
            <a:endParaRPr lang="en-US" dirty="0"/>
          </a:p>
          <a:p>
            <a:pPr lvl="0"/>
            <a:r>
              <a:rPr lang="bg-BG" dirty="0"/>
              <a:t>За връзка между логиката и </a:t>
            </a:r>
            <a:r>
              <a:rPr lang="bg-BG" dirty="0" smtClean="0"/>
              <a:t>интерфейса: Thymeleaf</a:t>
            </a:r>
            <a:r>
              <a:rPr lang="bg-BG" dirty="0"/>
              <a:t>, JS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04" y="1685199"/>
            <a:ext cx="793347" cy="1118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4" y="1465663"/>
            <a:ext cx="1196517" cy="119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14" y="1309711"/>
            <a:ext cx="1172090" cy="117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4" y="3907484"/>
            <a:ext cx="1864212" cy="47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19" y="3114864"/>
            <a:ext cx="1873600" cy="48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16" y="2840936"/>
            <a:ext cx="2116561" cy="56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16" y="3425629"/>
            <a:ext cx="1670206" cy="1113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171947" y="44044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Страници в приложението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301472" y="1475809"/>
            <a:ext cx="5048294" cy="3586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Начална страница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Карта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Вход в системата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Регистрация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Всички забележителности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Детайли за всяка забележителност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Всички области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bg-BG" sz="2000" dirty="0" smtClean="0"/>
              <a:t>Детайли за всяка област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38;p16"/>
          <p:cNvSpPr txBox="1">
            <a:spLocks/>
          </p:cNvSpPr>
          <p:nvPr/>
        </p:nvSpPr>
        <p:spPr>
          <a:xfrm>
            <a:off x="5093227" y="2682683"/>
            <a:ext cx="4238997" cy="226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76200" indent="0">
              <a:buNone/>
            </a:pPr>
            <a:r>
              <a:rPr lang="ru-RU" sz="1600" dirty="0" smtClean="0"/>
              <a:t>*Само за админ</a:t>
            </a:r>
          </a:p>
          <a:p>
            <a:r>
              <a:rPr lang="ru-RU" sz="1600" dirty="0" err="1" smtClean="0"/>
              <a:t>Добавяне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област</a:t>
            </a:r>
            <a:endParaRPr lang="ru-RU" sz="1600" dirty="0" smtClean="0"/>
          </a:p>
          <a:p>
            <a:r>
              <a:rPr lang="ru-RU" sz="1600" dirty="0" err="1" smtClean="0"/>
              <a:t>Редактиране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област</a:t>
            </a:r>
            <a:endParaRPr lang="ru-RU" sz="1600" dirty="0" smtClean="0"/>
          </a:p>
          <a:p>
            <a:r>
              <a:rPr lang="ru-RU" sz="1600" dirty="0" err="1" smtClean="0"/>
              <a:t>Списък</a:t>
            </a:r>
            <a:r>
              <a:rPr lang="ru-RU" sz="1600" dirty="0" smtClean="0"/>
              <a:t> с </a:t>
            </a:r>
            <a:r>
              <a:rPr lang="ru-RU" sz="1600" dirty="0" err="1" smtClean="0"/>
              <a:t>всички</a:t>
            </a:r>
            <a:r>
              <a:rPr lang="ru-RU" sz="1600" dirty="0" smtClean="0"/>
              <a:t> потребители</a:t>
            </a:r>
          </a:p>
          <a:p>
            <a:r>
              <a:rPr lang="ru-RU" sz="1600" dirty="0" err="1" smtClean="0"/>
              <a:t>Детайли</a:t>
            </a:r>
            <a:r>
              <a:rPr lang="ru-RU" sz="1600" dirty="0" smtClean="0"/>
              <a:t> за </a:t>
            </a:r>
            <a:r>
              <a:rPr lang="ru-RU" sz="1600" dirty="0" err="1" smtClean="0"/>
              <a:t>всеки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потребител</a:t>
            </a:r>
            <a:endParaRPr lang="ru-RU" sz="1600" dirty="0" smtClean="0"/>
          </a:p>
          <a:p>
            <a:r>
              <a:rPr lang="ru-RU" sz="1600" dirty="0" smtClean="0"/>
              <a:t>Статистика на сайта</a:t>
            </a:r>
          </a:p>
          <a:p>
            <a:endParaRPr lang="ru-RU" dirty="0"/>
          </a:p>
        </p:txBody>
      </p:sp>
      <p:sp>
        <p:nvSpPr>
          <p:cNvPr id="6" name="Google Shape;138;p16"/>
          <p:cNvSpPr txBox="1">
            <a:spLocks/>
          </p:cNvSpPr>
          <p:nvPr/>
        </p:nvSpPr>
        <p:spPr>
          <a:xfrm>
            <a:off x="5093227" y="1189291"/>
            <a:ext cx="4703377" cy="177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76200" indent="0">
              <a:buNone/>
            </a:pPr>
            <a:r>
              <a:rPr lang="ru-RU" sz="1600" dirty="0" smtClean="0"/>
              <a:t>*Само за </a:t>
            </a:r>
            <a:r>
              <a:rPr lang="ru-RU" sz="1600" dirty="0" err="1" smtClean="0"/>
              <a:t>логнати</a:t>
            </a:r>
            <a:endParaRPr lang="ru-RU" sz="1600" dirty="0" smtClean="0"/>
          </a:p>
          <a:p>
            <a:r>
              <a:rPr lang="ru-RU" sz="1600" dirty="0" err="1" smtClean="0"/>
              <a:t>Добавяне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забележителност</a:t>
            </a:r>
            <a:endParaRPr lang="ru-RU" sz="1600" dirty="0" smtClean="0"/>
          </a:p>
          <a:p>
            <a:r>
              <a:rPr lang="ru-RU" sz="1600" dirty="0" err="1" smtClean="0"/>
              <a:t>Редактиране</a:t>
            </a:r>
            <a:r>
              <a:rPr lang="ru-RU" sz="1600" dirty="0" smtClean="0"/>
              <a:t> на </a:t>
            </a:r>
            <a:r>
              <a:rPr lang="ru-RU" sz="1600" dirty="0" err="1"/>
              <a:t>забележителност</a:t>
            </a:r>
            <a:endParaRPr lang="ru-RU" sz="1600" dirty="0" smtClean="0"/>
          </a:p>
          <a:p>
            <a:r>
              <a:rPr lang="ru-RU" sz="1600" dirty="0" err="1" smtClean="0"/>
              <a:t>Добавяне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коментар</a:t>
            </a:r>
            <a:r>
              <a:rPr lang="ru-RU" sz="1600" dirty="0" smtClean="0"/>
              <a:t> за всяка </a:t>
            </a:r>
            <a:r>
              <a:rPr lang="ru-RU" sz="1600" dirty="0" err="1" smtClean="0"/>
              <a:t>забележителност</a:t>
            </a:r>
            <a:endParaRPr lang="ru-RU" sz="1600" dirty="0" smtClean="0"/>
          </a:p>
          <a:p>
            <a:pPr marL="7620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743988" y="1530797"/>
            <a:ext cx="7327958" cy="1843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 smtClean="0">
                <a:solidFill>
                  <a:srgbClr val="ABE33F"/>
                </a:solidFill>
              </a:rPr>
              <a:t>Благодаря за вниманието!</a:t>
            </a:r>
            <a:endParaRPr sz="4400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132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Karla</vt:lpstr>
      <vt:lpstr>Raleway</vt:lpstr>
      <vt:lpstr>Escalus template</vt:lpstr>
      <vt:lpstr>Разгледай БГ Валентина Максимова Номер на проект: 274 Категория: Разпределени уеб приложения Училище: НПГ по КТС гр.Правец </vt:lpstr>
      <vt:lpstr>Цели на  приложението</vt:lpstr>
      <vt:lpstr>Реализация на приложението</vt:lpstr>
      <vt:lpstr>Страници в приложението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Разгледай БГ Валентина Максимова Номер на проект: 274 Категория: Разпределени уеб приложения Училище: НПГ по КТС гр.Правец</dc:title>
  <dc:creator>PP</dc:creator>
  <cp:lastModifiedBy>PP</cp:lastModifiedBy>
  <cp:revision>11</cp:revision>
  <dcterms:modified xsi:type="dcterms:W3CDTF">2022-03-21T19:51:57Z</dcterms:modified>
</cp:coreProperties>
</file>