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F8EB-4E1C-4F98-8149-E363BDF1D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810B1-C6FF-40DA-997C-059456435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A0FD-09B7-474F-A148-171A1BD1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497F-47B8-4804-A0DC-8E93A5C1F04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2FF30-6784-4E92-96AB-FE07BD96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EB2D1-5912-4DD1-A369-04DBF34B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6839-0BDA-45A8-B839-527F6A65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7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5AF1-4C85-4B09-9DD3-40DFC4B5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4C420-56A0-47C9-83D7-0B51B4CA1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D8B51-9FAB-401B-8FE3-23F5A99D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497F-47B8-4804-A0DC-8E93A5C1F04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4B2F8-552F-47BF-A8CE-38867D3E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35DB-047B-4B8F-9D98-68027D73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6839-0BDA-45A8-B839-527F6A65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4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2863E-3DB8-4AE3-B512-40C80C930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2221F-45F3-4150-BBC0-E6874871A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10F58-B16C-41A5-96FF-0504246E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497F-47B8-4804-A0DC-8E93A5C1F04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BA0B4-84CB-44A2-826A-C83DC558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5B5A-63CC-46CD-A6FF-3B35D3F9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6839-0BDA-45A8-B839-527F6A65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0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5B2D-2A09-416C-BE70-9DFB6728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B6ED-E8A9-4DF5-8F08-1A126452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9478-E386-46CD-8473-418DC939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497F-47B8-4804-A0DC-8E93A5C1F04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532BE-D3BF-4AB6-AF4F-6D538FD3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97976-2290-4B43-8CBF-E346C40C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6839-0BDA-45A8-B839-527F6A65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5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2EB3-8DA9-49CF-8651-E7FA4579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92038-12CE-44BD-BD80-E8ECAE66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43AD3-5CAB-4FD7-9EC9-D545DA27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497F-47B8-4804-A0DC-8E93A5C1F04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349CC-9F51-40E7-AA74-E8D878B1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64DD2-1759-4566-AE6B-EFE43C6E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6839-0BDA-45A8-B839-527F6A65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5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9BBF-4F36-4AFA-A074-78561968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815D-F693-4C5F-97F4-0AD7E2B0D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13D06-C7F7-4B27-A421-7DA2EF5CC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E684B-AB90-4561-B8A4-980788F7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497F-47B8-4804-A0DC-8E93A5C1F04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8C1E1-D4F3-44F2-A4E2-3714B62C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AA16A-D771-4FFD-A0C6-4CAC1103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6839-0BDA-45A8-B839-527F6A65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8AD5-6D91-4106-A0B6-2074F2BA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D8CE1-4212-4F3A-84AC-F272E41ED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B165F-3206-432F-8F87-C6F68D211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174F6-6BDA-45AD-AC00-5AD1447AB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0083B-E534-4456-BB3D-8AF24B849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CAFA5-5775-4BF6-920F-8FABF31D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497F-47B8-4804-A0DC-8E93A5C1F04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D7FE0-6F92-4A9A-BD40-0FACD8ED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D537B-515A-498F-8FA0-200DC3D3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6839-0BDA-45A8-B839-527F6A65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5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5BD3-E0A1-4F57-80A6-B1D302FF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6142D-3FA3-4A12-A7C3-C4B12649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497F-47B8-4804-A0DC-8E93A5C1F04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526E8-7C5D-45DC-873F-7FAADFE4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9788D-506F-492B-9237-035CD1B4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6839-0BDA-45A8-B839-527F6A65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9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F929C-EF0D-4F57-BBA5-ADA1D573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497F-47B8-4804-A0DC-8E93A5C1F04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1CC8D-3791-4D79-BD73-E9CE74FA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DA5C6-0075-4EEF-983B-E4FCACFA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6839-0BDA-45A8-B839-527F6A65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5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EAE5-3BE6-471A-9A53-1615BFBC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9D42-057C-4110-817A-4B3B0690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697B0-A441-47CC-B582-BDD8954EF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CDE47-C2BC-41D4-8503-C430520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497F-47B8-4804-A0DC-8E93A5C1F04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6F9DB-C844-4C95-8B9A-8FEB558E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71E13-41FB-4D05-AA41-B6C2AF4F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6839-0BDA-45A8-B839-527F6A65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7BF7-206F-4D37-9F1C-82C0094C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C49E6-992C-4617-A064-189704ECF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1DB7B-99C3-42BE-9054-E2D88E3F4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BC88D-593D-4736-9BAD-23B8A6AA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497F-47B8-4804-A0DC-8E93A5C1F04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025AC-F201-450D-89A7-1A710B93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15FCD-3800-4303-8628-FF9F14BC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6839-0BDA-45A8-B839-527F6A65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7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CF5C7-A691-4C6D-8208-9A9E519C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36FE5-AB4C-424E-838B-35777699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E0862-EF0C-4438-AD70-4D0056D1C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497F-47B8-4804-A0DC-8E93A5C1F04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4CC6B-111D-466F-81EC-EFC7A2363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30AB1-EAAB-4AE9-8337-409A9DE99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6839-0BDA-45A8-B839-527F6A65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2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91A75A-E62C-4C8C-B97A-333701AA1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93" y="3678981"/>
            <a:ext cx="11484414" cy="31790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C052A3-6B27-49A7-BA7A-CC74D1244157}"/>
              </a:ext>
            </a:extLst>
          </p:cNvPr>
          <p:cNvSpPr txBox="1"/>
          <p:nvPr/>
        </p:nvSpPr>
        <p:spPr>
          <a:xfrm>
            <a:off x="353793" y="28022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34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6DC3457-CBA2-4369-8419-A08A3AC63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4651"/>
            <a:ext cx="12192000" cy="4823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547C29-CE77-4E2D-9D2E-89E70DD02D2B}"/>
              </a:ext>
            </a:extLst>
          </p:cNvPr>
          <p:cNvSpPr txBox="1"/>
          <p:nvPr/>
        </p:nvSpPr>
        <p:spPr>
          <a:xfrm>
            <a:off x="103239" y="176981"/>
            <a:ext cx="6548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415860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C39E71-DE84-45D3-AF07-E0DD283CB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469"/>
            <a:ext cx="12192000" cy="5724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03BE68-E411-42A7-9268-3933699217FB}"/>
              </a:ext>
            </a:extLst>
          </p:cNvPr>
          <p:cNvSpPr txBox="1"/>
          <p:nvPr/>
        </p:nvSpPr>
        <p:spPr>
          <a:xfrm>
            <a:off x="0" y="0"/>
            <a:ext cx="7093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16427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Valiantsin Ratomski</dc:creator>
  <cp:lastModifiedBy>Valiantsin Ratomski</cp:lastModifiedBy>
  <cp:revision>1</cp:revision>
  <dcterms:created xsi:type="dcterms:W3CDTF">2020-09-13T00:04:24Z</dcterms:created>
  <dcterms:modified xsi:type="dcterms:W3CDTF">2020-09-13T00:07:31Z</dcterms:modified>
</cp:coreProperties>
</file>