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AE27-4A01-43D0-914E-699004064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4AD6-921A-481F-8FD9-DBF0F685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3E33-F19E-4848-8412-DE26263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48FE-A18D-46A8-9EB1-99E66CAB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D7C2-46DE-41D8-9B3B-33331182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96CA-710B-4CDD-B5BF-679AE49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89C8-D4F8-4F9D-90E0-5F57EF0C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1858-A6B9-4CDA-86E2-8285D1F4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12D6-D8B4-4E83-853E-DA70FE7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45C8-B757-4629-BEEB-C422DB3E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1C447-859F-4653-B255-2FA7C62A9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CE12E-C9D5-4612-A18F-0CDF66A57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7165-EBBD-4C9A-B901-56CEFBE7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E3D2-F63E-4DA7-89C0-D206CB71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2572-DC9F-45F8-9CB7-17FFB30F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7C8C-9268-4DC1-9DAE-6A0D00C4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4E31-D189-4ED6-8436-260895E7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28908-D946-4E4F-8C03-27F234BB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1EE7-D9B2-4116-B3EB-7DB5ABC9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F018-0F87-4A9D-BB64-17B3ECF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B114-8DFB-42A1-A656-ABDEF566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8A572-3266-422C-8748-3BE29144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F2DA-1BEC-4D66-B225-A0D3204C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BD9D-55E4-4EB5-B3B6-EA8F8F5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B9D3-8DEF-4939-AF44-387AA742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0EB8-6B7A-475A-A5CE-8EE7EEA8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2AD2-1C7F-4F2D-B3EB-F07D7D70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60013-F2CB-4964-9101-4114FA891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E195E-3DBD-43A9-B629-551B487E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C93C5-BA44-4C98-8194-4698626B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FEF7-B23E-415E-B096-2B47D494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4579-19E5-41FC-B484-4D0AB1B5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58F2A-DFDF-4043-88C6-1A9EAE09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C5FCE-C25D-493E-9869-42ED7794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BCFE1-3E16-4202-B3C8-AFC6307F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28B6C-2264-4286-A7AA-F9021F9DE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99AA3-93E5-41B0-9548-B60C168E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BA856-A130-462B-B9FC-827F7FEE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8BD41-B55A-440D-8BBE-2CE5B8F9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2DCC-C8F0-4F81-8643-83F5B5FC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E40C9-C56F-4974-A4A8-7917013C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78AED-F427-4BDC-B48B-3D835E9D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E0CD-BA2D-447A-B4E7-4974ED78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1BF43-B3B0-49EC-9EA7-E706FF59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36DD8-874F-4C19-A890-E6C2ED7C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673E-06CF-4DF1-87FB-81534E2B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F04E-65B4-4260-A13C-34AE8198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81E5-6F0E-4573-96F4-1F4BEF7DC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B214A-34CC-4295-A9B6-E44406E0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882C-945E-49CD-B0CE-5454B526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1B10-6DE2-41F5-9267-D4238AE2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8E37E-9B26-4734-A20B-B7B96884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DB-BF03-4661-A890-B52402AA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699A3-FA40-4BFC-8A92-F280C3C25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6A792-A310-4EA7-B2DA-259084B25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1BE7-E0FD-4A8F-8DC9-243BEDCB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4003D-6ED7-4E6D-85A9-3656661C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D201-4088-4DDF-B066-255DBB45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03E3E-F482-4537-9496-DD30911A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6477F-C106-43F7-B4E3-836094F4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9EB4-2878-4900-AC60-35E01CF1A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C2BF-8418-4823-B0F1-61E75B61468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F82A-0ABA-47FB-858C-A00969CD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D77E-7753-4DF7-8E33-9FFB6E30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8DF4-9C73-4B4A-8ADE-190CDD88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0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A341F3-A1AC-4875-9BC7-42035F4AE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4" y="2214361"/>
            <a:ext cx="11924511" cy="4167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66F80-7304-419A-B00F-CB31A73AEA51}"/>
              </a:ext>
            </a:extLst>
          </p:cNvPr>
          <p:cNvSpPr txBox="1"/>
          <p:nvPr/>
        </p:nvSpPr>
        <p:spPr>
          <a:xfrm>
            <a:off x="4457700" y="647700"/>
            <a:ext cx="773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Health check</a:t>
            </a:r>
          </a:p>
        </p:txBody>
      </p:sp>
    </p:spTree>
    <p:extLst>
      <p:ext uri="{BB962C8B-B14F-4D97-AF65-F5344CB8AC3E}">
        <p14:creationId xmlns:p14="http://schemas.microsoft.com/office/powerpoint/2010/main" val="2772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7C0E72-CE93-481F-978B-2F4BEF7A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70"/>
            <a:ext cx="12192000" cy="66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5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22E2C3-4826-4C62-9376-79C6B7246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340"/>
            <a:ext cx="12192000" cy="3909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234EC-EDEF-45FD-B1C1-61E4DBAD1861}"/>
              </a:ext>
            </a:extLst>
          </p:cNvPr>
          <p:cNvSpPr txBox="1"/>
          <p:nvPr/>
        </p:nvSpPr>
        <p:spPr>
          <a:xfrm>
            <a:off x="3676650" y="272345"/>
            <a:ext cx="6953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4920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Valiantsin Ratomski</dc:creator>
  <cp:lastModifiedBy>Valiantsin Ratomski</cp:lastModifiedBy>
  <cp:revision>1</cp:revision>
  <dcterms:created xsi:type="dcterms:W3CDTF">2020-09-10T17:49:22Z</dcterms:created>
  <dcterms:modified xsi:type="dcterms:W3CDTF">2020-09-10T17:52:01Z</dcterms:modified>
</cp:coreProperties>
</file>