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4CF0-2D19-4F67-B0A5-B1E5583F0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0A6E9-5DFD-4BB7-A113-ED2E01B5F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4933E-1BB9-4AAB-B46E-5F7DA7712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3D91-3A17-4266-9799-97119CD97F7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561A6-225E-4022-B3F6-695812165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E9F9C-3EA4-47F8-9450-2296DAEE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D9DB-12A4-4325-94EE-BCC8AC12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8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2757-7B78-480C-8653-79D527A79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F2702-5B70-4C3C-A102-0498DDB7D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698D5-F144-4EE6-9988-946B7B0D8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3D91-3A17-4266-9799-97119CD97F7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BC157-D218-443B-B1C4-A7A814EA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D6D50-C4C6-406F-AD59-EA655FB57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D9DB-12A4-4325-94EE-BCC8AC12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3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588668-6B7E-4AC4-AF16-A2AB41C73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6079B-730E-446D-B9DC-592600E37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33F5F-4B87-4137-8688-1A6E384B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3D91-3A17-4266-9799-97119CD97F7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7DADA-1FE9-40A3-B48F-A6B1EFC2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3AA65-5263-4C60-8EB8-ADDB8BDB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D9DB-12A4-4325-94EE-BCC8AC12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7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9870-D6F8-4926-A2EE-4A27FD9B1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DEE42-5814-421E-86FC-6DDE455D8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58FD6-6F4A-406C-9B57-CCC07ADA2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3D91-3A17-4266-9799-97119CD97F7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E6687-2D78-4F0D-AC1F-EBC0BE999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E316B-3F37-4C47-A576-06FE3C8A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D9DB-12A4-4325-94EE-BCC8AC12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1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1C6B2-B522-49AB-9995-CEDF04363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FB915-D769-4705-AF70-7C6B9A741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23AB0-6ED7-4F72-B8B8-D789653C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3D91-3A17-4266-9799-97119CD97F7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770DC-AE8A-4F4D-B8C4-BF58562A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96400-E6D1-4AB5-B73D-2DDCBB27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D9DB-12A4-4325-94EE-BCC8AC12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1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2D8D1-482E-43CD-9E54-DA8A3F028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C6388-B8B5-45F1-8057-A10342B27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32283-4FB2-4240-B1B1-27F89F1E3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B11F5-8FFA-428C-8D0F-5F6C6793F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3D91-3A17-4266-9799-97119CD97F7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71492-E6DD-4E76-8AC7-FDD72D17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44210-6B69-4898-8CA8-4F9C3E50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D9DB-12A4-4325-94EE-BCC8AC12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8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5B150-F32B-46F5-BF1F-9D4FCBDA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75AA4-FC97-4199-894F-65FD4B0F6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73BBD-9F1B-4D77-BE78-8D7829FC8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0A2B8D-1F96-4A08-9325-F9660F6F4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0113C1-6E88-4B69-98AC-EAC39BE24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646276-5C09-4E6B-884D-52AA5D52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3D91-3A17-4266-9799-97119CD97F7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03399-262D-450B-9AC8-4AF906A0B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58B492-BA95-4BE9-A148-A52478B1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D9DB-12A4-4325-94EE-BCC8AC12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0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5EC8-8DEC-4E8F-BDA9-C25BA9F7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710674-32D4-451D-9981-E43021E6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3D91-3A17-4266-9799-97119CD97F7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2F674-E58C-44AB-8F53-2780713DC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20B6C-7D6C-4239-9E7D-E49E7E6B0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D9DB-12A4-4325-94EE-BCC8AC12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5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EDED71-6A4B-4DAA-A754-9A47286B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3D91-3A17-4266-9799-97119CD97F7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789FED-3A79-4746-BAC3-B673719C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75530-EEE2-4E8D-9F61-3CBC504A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D9DB-12A4-4325-94EE-BCC8AC12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2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D56D-0BEF-463F-8FC3-C9EDE50B5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E483-7436-4329-8E6A-DB8633658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4DBC2-4C4B-4C40-9E74-76A9557FB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089EC-44AF-4838-825D-F2C2364F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3D91-3A17-4266-9799-97119CD97F7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B157E-F495-4DBB-A5BF-0A87A7B9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AFB85-2AA6-47D4-8B86-D3BB9D2E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D9DB-12A4-4325-94EE-BCC8AC12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6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914B3-5F04-4449-A1CC-BA8B9944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2B0FD1-6276-43FB-A33E-1E3B10EC5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052EC-FEE7-4E07-84AB-B0DACF68F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50C59-34A1-406C-A859-10E66F77C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3D91-3A17-4266-9799-97119CD97F7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1783C-53BE-4F53-94C5-C41FBD83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E38FA-E64F-4640-A4BA-615AE5E2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D9DB-12A4-4325-94EE-BCC8AC12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94DC2B-EC2E-4958-A0B0-649E9F63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14EF7-EFBB-452E-AB0D-F5E6C173A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8512E-449E-426F-A576-9034735DB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F3D91-3A17-4266-9799-97119CD97F7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B2CB1-11A3-4FB5-829C-9D1040E81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7522A-CDC8-4F82-ACF0-8D8A0BBBE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6D9DB-12A4-4325-94EE-BCC8AC12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4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DF62E7-F769-4271-A422-4F75B146A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4951"/>
            <a:ext cx="12192000" cy="29157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69D429-8EA6-4B4B-BEBD-98C4A18BD849}"/>
              </a:ext>
            </a:extLst>
          </p:cNvPr>
          <p:cNvSpPr txBox="1"/>
          <p:nvPr/>
        </p:nvSpPr>
        <p:spPr>
          <a:xfrm>
            <a:off x="4925961" y="937345"/>
            <a:ext cx="4999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203609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8783716-2FA8-42EF-988A-6A26FEB81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2481"/>
            <a:ext cx="12192000" cy="42232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8C0B07-DA27-428D-9B44-DAE8EEDE186B}"/>
              </a:ext>
            </a:extLst>
          </p:cNvPr>
          <p:cNvSpPr txBox="1"/>
          <p:nvPr/>
        </p:nvSpPr>
        <p:spPr>
          <a:xfrm>
            <a:off x="4291780" y="663677"/>
            <a:ext cx="7167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WEB metrics</a:t>
            </a:r>
          </a:p>
        </p:txBody>
      </p:sp>
    </p:spTree>
    <p:extLst>
      <p:ext uri="{BB962C8B-B14F-4D97-AF65-F5344CB8AC3E}">
        <p14:creationId xmlns:p14="http://schemas.microsoft.com/office/powerpoint/2010/main" val="135118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7E6168-250C-40C6-ACFD-4B02ED980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5236"/>
            <a:ext cx="5534797" cy="39153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A1C07D-49CB-4DF0-BAA9-620D638B7759}"/>
              </a:ext>
            </a:extLst>
          </p:cNvPr>
          <p:cNvSpPr txBox="1"/>
          <p:nvPr/>
        </p:nvSpPr>
        <p:spPr>
          <a:xfrm>
            <a:off x="3205316" y="398206"/>
            <a:ext cx="5781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WEB dashboard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4176A1-64D8-44DC-AC87-9BF3FD091FE2}"/>
              </a:ext>
            </a:extLst>
          </p:cNvPr>
          <p:cNvSpPr txBox="1"/>
          <p:nvPr/>
        </p:nvSpPr>
        <p:spPr>
          <a:xfrm>
            <a:off x="6386051" y="3657600"/>
            <a:ext cx="3775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 with response time </a:t>
            </a:r>
          </a:p>
        </p:txBody>
      </p:sp>
    </p:spTree>
    <p:extLst>
      <p:ext uri="{BB962C8B-B14F-4D97-AF65-F5344CB8AC3E}">
        <p14:creationId xmlns:p14="http://schemas.microsoft.com/office/powerpoint/2010/main" val="298479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FA08F4-A13C-4275-A703-14A3273C9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0946"/>
            <a:ext cx="4744112" cy="704948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85F165-E1DC-48C3-924C-1FCB99541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5894"/>
            <a:ext cx="4372585" cy="762106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BF6522-348F-460D-910C-3326682845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074" y="0"/>
            <a:ext cx="6485926" cy="6858000"/>
          </a:xfrm>
          <a:prstGeom prst="rect">
            <a:avLst/>
          </a:prstGeom>
        </p:spPr>
      </p:pic>
      <p:pic>
        <p:nvPicPr>
          <p:cNvPr id="9" name="Picture 8" descr="A picture containing game&#10;&#10;Description automatically generated">
            <a:extLst>
              <a:ext uri="{FF2B5EF4-FFF2-40B4-BE49-F238E27FC236}">
                <a16:creationId xmlns:a16="http://schemas.microsoft.com/office/drawing/2014/main" id="{EFC12545-EA27-40EC-8E71-781F5A2ABC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419" y="69340"/>
            <a:ext cx="1114581" cy="29150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041AC1-8E35-4C58-9559-11B7AD3F3337}"/>
              </a:ext>
            </a:extLst>
          </p:cNvPr>
          <p:cNvSpPr txBox="1"/>
          <p:nvPr/>
        </p:nvSpPr>
        <p:spPr>
          <a:xfrm>
            <a:off x="884903" y="294968"/>
            <a:ext cx="5368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Monitor with alerts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936498-D0BA-43FC-A6C3-28BBD77BE73F}"/>
              </a:ext>
            </a:extLst>
          </p:cNvPr>
          <p:cNvSpPr txBox="1"/>
          <p:nvPr/>
        </p:nvSpPr>
        <p:spPr>
          <a:xfrm>
            <a:off x="191729" y="1707802"/>
            <a:ext cx="55143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 an example, I set an alert to be triggered if the service was unavailable for a minute (the average value for the previous minute is greater than zero)</a:t>
            </a:r>
          </a:p>
        </p:txBody>
      </p:sp>
    </p:spTree>
    <p:extLst>
      <p:ext uri="{BB962C8B-B14F-4D97-AF65-F5344CB8AC3E}">
        <p14:creationId xmlns:p14="http://schemas.microsoft.com/office/powerpoint/2010/main" val="30267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815C01-A6AE-40C2-BBB1-4D424CD59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1437"/>
            <a:ext cx="12192000" cy="44378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DFC66A-34D8-43D7-8543-AB4BC7541B5D}"/>
              </a:ext>
            </a:extLst>
          </p:cNvPr>
          <p:cNvSpPr txBox="1"/>
          <p:nvPr/>
        </p:nvSpPr>
        <p:spPr>
          <a:xfrm>
            <a:off x="3264310" y="634126"/>
            <a:ext cx="5663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Logs from </a:t>
            </a:r>
            <a:r>
              <a:rPr lang="en-US" sz="4000" dirty="0" err="1"/>
              <a:t>datadog</a:t>
            </a:r>
            <a:r>
              <a:rPr lang="en-US" sz="4000" dirty="0"/>
              <a:t> agent</a:t>
            </a:r>
          </a:p>
        </p:txBody>
      </p:sp>
    </p:spTree>
    <p:extLst>
      <p:ext uri="{BB962C8B-B14F-4D97-AF65-F5344CB8AC3E}">
        <p14:creationId xmlns:p14="http://schemas.microsoft.com/office/powerpoint/2010/main" val="141127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64F9A10-BB6B-4BCC-9EE9-83635A38D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8379"/>
            <a:ext cx="12192000" cy="3206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86EFD9-90FB-42FE-8A4D-B07CB6DA9301}"/>
              </a:ext>
            </a:extLst>
          </p:cNvPr>
          <p:cNvSpPr txBox="1"/>
          <p:nvPr/>
        </p:nvSpPr>
        <p:spPr>
          <a:xfrm>
            <a:off x="3982064" y="592459"/>
            <a:ext cx="60320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Logs from Tomcat</a:t>
            </a:r>
          </a:p>
        </p:txBody>
      </p:sp>
    </p:spTree>
    <p:extLst>
      <p:ext uri="{BB962C8B-B14F-4D97-AF65-F5344CB8AC3E}">
        <p14:creationId xmlns:p14="http://schemas.microsoft.com/office/powerpoint/2010/main" val="3503857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6B5EAF-4345-4ED8-AF26-A25170A86C6E}"/>
              </a:ext>
            </a:extLst>
          </p:cNvPr>
          <p:cNvSpPr txBox="1"/>
          <p:nvPr/>
        </p:nvSpPr>
        <p:spPr>
          <a:xfrm>
            <a:off x="560439" y="1951672"/>
            <a:ext cx="99109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Monitors was created with terraform. </a:t>
            </a:r>
            <a:r>
              <a:rPr lang="en-US" sz="2000" dirty="0"/>
              <a:t>Commands for apply and destroy .</a:t>
            </a:r>
            <a:r>
              <a:rPr lang="en-US" sz="2000" dirty="0" err="1"/>
              <a:t>tf</a:t>
            </a:r>
            <a:r>
              <a:rPr lang="en-US" sz="2000" dirty="0"/>
              <a:t>. Substitute your key values for  </a:t>
            </a:r>
            <a:r>
              <a:rPr lang="ru-RU" sz="2000" dirty="0"/>
              <a:t>«</a:t>
            </a:r>
            <a:r>
              <a:rPr lang="en-US" sz="2000" dirty="0"/>
              <a:t>x</a:t>
            </a:r>
            <a:r>
              <a:rPr lang="ru-RU" sz="2000" dirty="0"/>
              <a:t>»</a:t>
            </a:r>
            <a:r>
              <a:rPr lang="en-US" sz="2000" dirty="0"/>
              <a:t> and </a:t>
            </a:r>
            <a:r>
              <a:rPr lang="ru-RU" sz="2000" dirty="0"/>
              <a:t>«</a:t>
            </a:r>
            <a:r>
              <a:rPr lang="en-US" sz="2000" dirty="0"/>
              <a:t>y</a:t>
            </a:r>
            <a:r>
              <a:rPr lang="ru-RU" sz="2000" dirty="0"/>
              <a:t>»</a:t>
            </a:r>
            <a:r>
              <a:rPr lang="en-US" sz="2000" dirty="0"/>
              <a:t> (or enter them after </a:t>
            </a:r>
            <a:r>
              <a:rPr lang="en-US" sz="2000" i="1" dirty="0"/>
              <a:t>terraform apply</a:t>
            </a:r>
            <a:r>
              <a:rPr lang="en-US" sz="2000" dirty="0"/>
              <a:t>).</a:t>
            </a:r>
          </a:p>
          <a:p>
            <a:endParaRPr lang="en-US" sz="2000" dirty="0"/>
          </a:p>
          <a:p>
            <a:endParaRPr lang="en-US" dirty="0"/>
          </a:p>
          <a:p>
            <a:r>
              <a:rPr lang="en-US" i="1" dirty="0"/>
              <a:t>terraform apply -var '</a:t>
            </a:r>
            <a:r>
              <a:rPr lang="en-US" i="1" dirty="0" err="1"/>
              <a:t>api_key</a:t>
            </a:r>
            <a:r>
              <a:rPr lang="en-US" i="1" dirty="0"/>
              <a:t>=x' -var '</a:t>
            </a:r>
            <a:r>
              <a:rPr lang="en-US" i="1" dirty="0" err="1"/>
              <a:t>app_key</a:t>
            </a:r>
            <a:r>
              <a:rPr lang="en-US" i="1" dirty="0"/>
              <a:t>=y'</a:t>
            </a:r>
          </a:p>
          <a:p>
            <a:endParaRPr lang="en-US" i="1" dirty="0"/>
          </a:p>
          <a:p>
            <a:r>
              <a:rPr lang="en-US" i="1" dirty="0"/>
              <a:t>terraform destroy -var '</a:t>
            </a:r>
            <a:r>
              <a:rPr lang="en-US" i="1" dirty="0" err="1"/>
              <a:t>api_key</a:t>
            </a:r>
            <a:r>
              <a:rPr lang="en-US" i="1" dirty="0"/>
              <a:t>=x' -var '</a:t>
            </a:r>
            <a:r>
              <a:rPr lang="en-US" i="1" dirty="0" err="1"/>
              <a:t>app_key</a:t>
            </a:r>
            <a:r>
              <a:rPr lang="en-US" i="1" dirty="0"/>
              <a:t>=y'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4F8819-3AE1-498D-A2A1-7F7F9695A5DD}"/>
              </a:ext>
            </a:extLst>
          </p:cNvPr>
          <p:cNvSpPr txBox="1"/>
          <p:nvPr/>
        </p:nvSpPr>
        <p:spPr>
          <a:xfrm>
            <a:off x="3242187" y="459331"/>
            <a:ext cx="5707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Monitors (automation)</a:t>
            </a:r>
          </a:p>
        </p:txBody>
      </p:sp>
    </p:spTree>
    <p:extLst>
      <p:ext uri="{BB962C8B-B14F-4D97-AF65-F5344CB8AC3E}">
        <p14:creationId xmlns:p14="http://schemas.microsoft.com/office/powerpoint/2010/main" val="3106227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126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Valiantsin Ratomski</dc:creator>
  <cp:lastModifiedBy>Valiantsin Ratomski</cp:lastModifiedBy>
  <cp:revision>8</cp:revision>
  <dcterms:created xsi:type="dcterms:W3CDTF">2020-09-16T17:52:05Z</dcterms:created>
  <dcterms:modified xsi:type="dcterms:W3CDTF">2020-09-16T23:24:26Z</dcterms:modified>
</cp:coreProperties>
</file>