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FAC3-E991-42C7-A144-598759883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720C1-4015-49A2-B2DD-C9A33F805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F8975-5219-475D-B834-B315575D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77F3-E27E-4E95-832B-B018B921A66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090F-4B20-4120-A4BF-CC3823B3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632D-E7C7-4FF5-9667-D887F688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20FD-8732-469C-9E26-52679F1A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9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A5CC-FD39-4F7B-A714-59526B67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89BD3-B62D-482F-B375-0D4DD3E3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2319E-7E48-48B1-8640-50D094F7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77F3-E27E-4E95-832B-B018B921A66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ACA59-3220-4BB3-A60F-E55EF2F3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099C-023E-4DC2-9A3D-05F0BD96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20FD-8732-469C-9E26-52679F1A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E06EC-C216-4895-B5C2-02AD9B8EB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2DEFD-37AE-4F2D-961F-066D48EB0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7B0A-257D-4EBF-95D4-9F31509A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77F3-E27E-4E95-832B-B018B921A66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C79B-62F7-47C3-9B26-B5EF94F0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1D14F-8419-4432-BC66-EC64D761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20FD-8732-469C-9E26-52679F1A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DCDD-7F68-48F2-B521-ACDF1A85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B727-7711-49EE-BC3B-0A945815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54F07-7858-41DD-9140-36D4E2CE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77F3-E27E-4E95-832B-B018B921A66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899A-765D-4055-A085-C2B44619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0B8B8-3778-4F16-83DC-857AB95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20FD-8732-469C-9E26-52679F1A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B792-CB15-4A00-B5EC-F0A4B336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8A9C3-9019-4998-AFBD-DBC30094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CCC64-C48C-4B46-9E11-8405DB5F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77F3-E27E-4E95-832B-B018B921A66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B18C6-7CDC-40C8-9655-483BDA4A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DB3CD-EABB-4BB5-BAE1-41879F61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20FD-8732-469C-9E26-52679F1A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DA46-E1D6-4588-9EED-8886462D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D8C7-F3E0-47DC-B611-6F4028741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3EEA0-E79C-4EDA-A2F5-4CB2AB5B3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C7302-4293-40BA-BC28-F9EB67F2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77F3-E27E-4E95-832B-B018B921A66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D247E-E263-46A1-BE13-A141100A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17373-2FE8-48AE-8395-C64A305E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20FD-8732-469C-9E26-52679F1A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5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19E7-C8B5-4CA2-8D1D-7B92909F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26C8A-DC76-4FDB-930C-9513A9631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765DC-B7C1-432B-AE6B-A08310EEB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CAF5C-D48B-4EA4-BF36-98D93704E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D2A8C-F95E-4775-823F-4DFA90240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67551-8259-419E-B6CB-D9359745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77F3-E27E-4E95-832B-B018B921A66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60BEA-AB68-43CF-A131-2EA6085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E4E9E-8A75-4804-A97D-40CDDE0D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20FD-8732-469C-9E26-52679F1A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9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DACB-F7DE-4C05-89DA-D331FA18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3E7F9-94B7-49BB-8D08-3BF361F1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77F3-E27E-4E95-832B-B018B921A66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35C4D-E27C-407F-92D7-C4C0E200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11C4A-A568-41F8-8B08-D2179035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20FD-8732-469C-9E26-52679F1A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6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0138A-BE64-4D77-B82C-FE106C68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77F3-E27E-4E95-832B-B018B921A66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E6A32-754C-4360-A501-145A8805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EE206-E44A-4B43-B5C1-C77E79B0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20FD-8732-469C-9E26-52679F1A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6B90-9119-4E65-8011-D0B19C4B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A2BC-E83D-4722-92BA-8D1177134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234B7-F5C9-49EC-B75C-AF6A05F5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FD7BF-679F-4625-834C-85F1D89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77F3-E27E-4E95-832B-B018B921A66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A7708-7850-43EA-9D9A-7C3064A6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81768-49C1-46F6-8FDD-3908C8C9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20FD-8732-469C-9E26-52679F1A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6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57B1-AD6B-49C9-A2F4-3F0F1421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64727-E3A0-4715-A492-47C04C42F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FAA15-4D5B-4FA5-B4D9-6A257B361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7AE5-DD3F-47FF-8643-9CDDD454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77F3-E27E-4E95-832B-B018B921A66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FE5A0-6758-446B-AE99-58D74FEE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2EF21-F643-4A6D-B4A6-EFF09066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20FD-8732-469C-9E26-52679F1A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3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B17E0-E223-444F-9527-BB30D638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78130-9488-470A-BD64-1A0EB102F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D7A32-7DF6-4526-968D-B89D3C8E8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977F3-E27E-4E95-832B-B018B921A66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37D89-BAFC-4FD3-8604-25D77D4E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1A29-86E4-4887-91FD-DE8F82F11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20FD-8732-469C-9E26-52679F1A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4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11AA3FF-5FF6-467F-9641-E058260FC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1290"/>
            <a:ext cx="12192000" cy="49692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88045D-731E-4AB4-994E-EBA005AEE4D9}"/>
              </a:ext>
            </a:extLst>
          </p:cNvPr>
          <p:cNvSpPr txBox="1"/>
          <p:nvPr/>
        </p:nvSpPr>
        <p:spPr>
          <a:xfrm>
            <a:off x="2286000" y="294968"/>
            <a:ext cx="9689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Prometheus with </a:t>
            </a:r>
            <a:r>
              <a:rPr lang="en-US" sz="5400" dirty="0" err="1"/>
              <a:t>blackbox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8735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6A2D3931-0CD7-4E51-A673-C04D7D616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25" y="2716692"/>
            <a:ext cx="9497750" cy="3400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D7776-3E34-49F5-AACD-190F39EB3755}"/>
              </a:ext>
            </a:extLst>
          </p:cNvPr>
          <p:cNvSpPr txBox="1"/>
          <p:nvPr/>
        </p:nvSpPr>
        <p:spPr>
          <a:xfrm>
            <a:off x="1597742" y="740408"/>
            <a:ext cx="899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 source for dashboards</a:t>
            </a:r>
          </a:p>
        </p:txBody>
      </p:sp>
    </p:spTree>
    <p:extLst>
      <p:ext uri="{BB962C8B-B14F-4D97-AF65-F5344CB8AC3E}">
        <p14:creationId xmlns:p14="http://schemas.microsoft.com/office/powerpoint/2010/main" val="108160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4B72C26-6D89-4AE8-BFBE-7C5244050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536"/>
            <a:ext cx="12192000" cy="2025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7A41A-304B-44F3-B659-28A471D11CCD}"/>
              </a:ext>
            </a:extLst>
          </p:cNvPr>
          <p:cNvSpPr txBox="1"/>
          <p:nvPr/>
        </p:nvSpPr>
        <p:spPr>
          <a:xfrm>
            <a:off x="2327787" y="1147814"/>
            <a:ext cx="7536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Linux system dashboards</a:t>
            </a:r>
          </a:p>
        </p:txBody>
      </p:sp>
    </p:spTree>
    <p:extLst>
      <p:ext uri="{BB962C8B-B14F-4D97-AF65-F5344CB8AC3E}">
        <p14:creationId xmlns:p14="http://schemas.microsoft.com/office/powerpoint/2010/main" val="44673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3C5A7021-E53B-4A2D-8288-DDD87FE88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20"/>
            <a:ext cx="12192000" cy="66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1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lat screen television&#10;&#10;Description automatically generated">
            <a:extLst>
              <a:ext uri="{FF2B5EF4-FFF2-40B4-BE49-F238E27FC236}">
                <a16:creationId xmlns:a16="http://schemas.microsoft.com/office/drawing/2014/main" id="{E5186CAE-58DA-4CB1-947F-7EE2393DF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103"/>
            <a:ext cx="12192000" cy="4466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43804-9E70-4FD4-90CA-CCA37F733CE5}"/>
              </a:ext>
            </a:extLst>
          </p:cNvPr>
          <p:cNvSpPr txBox="1"/>
          <p:nvPr/>
        </p:nvSpPr>
        <p:spPr>
          <a:xfrm>
            <a:off x="3490452" y="516193"/>
            <a:ext cx="102206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WEB dashboards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3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Valiantsin Ratomski</dc:creator>
  <cp:lastModifiedBy>Valiantsin Ratomski</cp:lastModifiedBy>
  <cp:revision>2</cp:revision>
  <dcterms:created xsi:type="dcterms:W3CDTF">2020-09-17T22:44:12Z</dcterms:created>
  <dcterms:modified xsi:type="dcterms:W3CDTF">2020-09-17T22:53:16Z</dcterms:modified>
</cp:coreProperties>
</file>