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7" r:id="rId5"/>
    <p:sldId id="267" r:id="rId6"/>
    <p:sldId id="268" r:id="rId7"/>
    <p:sldId id="269" r:id="rId8"/>
    <p:sldId id="270" r:id="rId9"/>
    <p:sldId id="261" r:id="rId10"/>
    <p:sldId id="262" r:id="rId11"/>
    <p:sldId id="259" r:id="rId12"/>
    <p:sldId id="264" r:id="rId13"/>
    <p:sldId id="266" r:id="rId14"/>
    <p:sldId id="265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7862-284E-4F97-8FF8-83A3761B3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C40D1-C56E-4BDC-8020-1A36098E4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1BD70-7690-411D-B718-3A3C5122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24539-42DE-4D08-9F85-D21FFAF9370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11011-2A16-4226-9840-0DAB0AB1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A158A-FEB9-4DDE-8FD7-2A88C190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3883-BA81-456C-90E4-3B2F08727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9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8240-89E9-4523-AF75-682B9288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17828-170C-4AFD-8B01-57C352763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58BFD-F56E-4B13-9254-7F9A5C83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24539-42DE-4D08-9F85-D21FFAF9370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0A563-98C2-4D89-93B5-4AEE92E1A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61226-A24D-4660-B940-403B3DCF8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3883-BA81-456C-90E4-3B2F08727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66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3C0553-A17F-4E2C-99D6-F163DE603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7BB52-650B-40D2-93F7-9E734D4A8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DF6A0-7A4B-4C1F-96F3-EE5EC20DE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24539-42DE-4D08-9F85-D21FFAF9370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13E2C-FE0E-433F-8C6F-A6109BD3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710E6-2F0E-4A23-BA2D-F8BF5F8E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3883-BA81-456C-90E4-3B2F08727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0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1893-13D9-4BE3-A34F-B0A517248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098A7-7257-4262-90FC-6E4ECBC37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81DA4-E500-4C5E-A50A-EDF3CDEE0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24539-42DE-4D08-9F85-D21FFAF9370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0CC71-39E9-4525-A37F-96C2CD45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47969-FCD4-4CB0-8940-6CCDC88E1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3883-BA81-456C-90E4-3B2F08727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0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2B70-42C1-4AC7-AAD4-26AC88D4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80DA4-AA36-423E-9F15-0233F3886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3A42E-5E32-4EBE-999B-2E64B03B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24539-42DE-4D08-9F85-D21FFAF9370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0AB50-84AF-45FE-A098-782638DAB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94E08-9EC0-4B5A-9D85-C58660B7F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3883-BA81-456C-90E4-3B2F08727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8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C3BD-DCB4-4B3E-B95E-F1C3B6C1B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E1DCA-95B3-41B5-8D27-2FFD006DB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BA715-A10B-4979-B190-1D6A799DD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B890C-B073-47B1-ABBE-DD4BF4E2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24539-42DE-4D08-9F85-D21FFAF9370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7CE50-0AA6-4D2B-B318-A15CE15E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FEF88-AB42-460D-B46F-8D33CB0C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3883-BA81-456C-90E4-3B2F08727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2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17E3-A8D3-4699-A2BC-CBEAF0180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FE072-2A0A-4BE6-9AB8-5D297C7C9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DBA5C-0318-45D9-8C80-B9B7E259F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312C2-4678-4607-8B8C-627E62355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31DBB-0F73-4DF4-B3F6-858492CC8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F0D82D-E2C0-41FF-94F1-54D940AC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24539-42DE-4D08-9F85-D21FFAF9370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94375-88A1-431E-A404-78BDD99F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2E5831-B3C2-4E22-905B-5BAA2892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3883-BA81-456C-90E4-3B2F08727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5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4DE72-6F65-45B1-AADD-3AE02311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106A3-B5DC-49E0-9D9F-967A76E7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24539-42DE-4D08-9F85-D21FFAF9370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82805-E3BB-453E-8044-901B3266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5EDAF-C652-4FC9-882D-0F08377F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3883-BA81-456C-90E4-3B2F08727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1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029569-0F08-40C2-8D1A-A2C20B431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24539-42DE-4D08-9F85-D21FFAF9370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231D12-074E-4ABE-813C-3C196D8AC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F258F-01ED-4020-A952-D4E902EC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3883-BA81-456C-90E4-3B2F08727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F0A8-3804-4E65-A3F9-A9DA68AEA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90854-056F-4EEF-B916-A4ECEECD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6834A-FFBA-41F3-9DF3-0A45A9C1C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D3B9C-79E9-4B8C-BDCB-A7B3B045F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24539-42DE-4D08-9F85-D21FFAF9370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E14A9-1868-4468-80F4-4576B9439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D3BE2-0D5B-450A-8F36-F6E526A5E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3883-BA81-456C-90E4-3B2F08727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0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3482B-396D-43A0-9AE6-B13920D3E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7D246E-B1E9-492A-9429-94E01B126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3A8B5-6986-47BE-95E6-91D0826A8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19816-7BA3-46A8-8EDF-9D64AB8E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24539-42DE-4D08-9F85-D21FFAF9370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6129E-23FE-4352-A576-CB114011A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CC7AA-2E49-45D4-BF3D-20EBB67A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3883-BA81-456C-90E4-3B2F08727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7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807F55-D7D3-4161-A91C-67D67E57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242E5-FA6A-48CB-979C-EF543D6D8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7B32B-58F5-47CE-8AAC-FF04129B5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24539-42DE-4D08-9F85-D21FFAF9370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23ABF-5A09-409F-BA43-0EE63187A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B552C-08BB-487B-9414-967EBA6C0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83883-BA81-456C-90E4-3B2F08727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3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DD07-8832-4D89-8415-9996035C18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8A274-351B-4274-9849-9C25B48853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51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67D2591-4FDD-4434-9952-32797C5D9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87854" cy="65636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755140-8529-47FB-BAB3-E40E8199BCAC}"/>
              </a:ext>
            </a:extLst>
          </p:cNvPr>
          <p:cNvSpPr txBox="1"/>
          <p:nvPr/>
        </p:nvSpPr>
        <p:spPr>
          <a:xfrm>
            <a:off x="8878529" y="1342103"/>
            <a:ext cx="24039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Item for logs</a:t>
            </a:r>
          </a:p>
        </p:txBody>
      </p:sp>
    </p:spTree>
    <p:extLst>
      <p:ext uri="{BB962C8B-B14F-4D97-AF65-F5344CB8AC3E}">
        <p14:creationId xmlns:p14="http://schemas.microsoft.com/office/powerpoint/2010/main" val="18434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DC90A80-456E-457A-97A5-F1CD13F16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41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28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25D7D-A9E6-4F41-9E9F-591E213C9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LOG. Custom scenario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DAAD2-4072-456D-80F8-ECEE122A52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65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373455-3009-4754-A7F7-753B56D75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54432" cy="6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24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ADA7D2-F0CF-47E8-B6DB-CAB16BA01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16274" cy="658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5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6001F7-A3ED-48DC-9049-E11889661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7566"/>
            <a:ext cx="12192000" cy="583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B8E0D5-7910-408B-8AD5-0325209AA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7228"/>
            <a:ext cx="12192000" cy="10663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BB8854-FC69-419D-B0B4-0F9467F56474}"/>
              </a:ext>
            </a:extLst>
          </p:cNvPr>
          <p:cNvSpPr txBox="1"/>
          <p:nvPr/>
        </p:nvSpPr>
        <p:spPr>
          <a:xfrm>
            <a:off x="183472" y="1402671"/>
            <a:ext cx="11825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 received a message and a corresponding alert every time I stopped Tomcat</a:t>
            </a:r>
          </a:p>
        </p:txBody>
      </p:sp>
    </p:spTree>
    <p:extLst>
      <p:ext uri="{BB962C8B-B14F-4D97-AF65-F5344CB8AC3E}">
        <p14:creationId xmlns:p14="http://schemas.microsoft.com/office/powerpoint/2010/main" val="71916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A4D722-E926-41AE-BD76-FD50DCFAB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6697" cy="638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08F263-DAAE-439B-8B28-C8BB40EC0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264"/>
            <a:ext cx="8964276" cy="600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765F22-C281-4154-9396-6B341B7D0A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6528"/>
            <a:ext cx="8297290" cy="55814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E34A37-5C9D-4FF0-AD7D-6B46C46B85AE}"/>
              </a:ext>
            </a:extLst>
          </p:cNvPr>
          <p:cNvSpPr txBox="1"/>
          <p:nvPr/>
        </p:nvSpPr>
        <p:spPr>
          <a:xfrm>
            <a:off x="8731045" y="1976284"/>
            <a:ext cx="32741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Tomcat was stopped for several minutes</a:t>
            </a:r>
          </a:p>
        </p:txBody>
      </p:sp>
    </p:spTree>
    <p:extLst>
      <p:ext uri="{BB962C8B-B14F-4D97-AF65-F5344CB8AC3E}">
        <p14:creationId xmlns:p14="http://schemas.microsoft.com/office/powerpoint/2010/main" val="228078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B9B1A6-E23B-46AF-88E2-4A5E427B3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18787" cy="5325457"/>
          </a:xfrm>
          <a:prstGeom prst="rect">
            <a:avLst/>
          </a:prstGeom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AFA9D85-328C-484B-8371-43665D76C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5458"/>
            <a:ext cx="7565923" cy="15325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9FEE10-EE79-40D1-8422-AABA968864C4}"/>
              </a:ext>
            </a:extLst>
          </p:cNvPr>
          <p:cNvSpPr txBox="1"/>
          <p:nvPr/>
        </p:nvSpPr>
        <p:spPr>
          <a:xfrm>
            <a:off x="7978877" y="796413"/>
            <a:ext cx="33773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Web scenario with Chrome agent</a:t>
            </a:r>
          </a:p>
        </p:txBody>
      </p:sp>
    </p:spTree>
    <p:extLst>
      <p:ext uri="{BB962C8B-B14F-4D97-AF65-F5344CB8AC3E}">
        <p14:creationId xmlns:p14="http://schemas.microsoft.com/office/powerpoint/2010/main" val="357263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0CB4535-1732-41DA-BA59-96C859AF9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68642" cy="67160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22FA69-E605-4D1F-BD15-F8472500433F}"/>
              </a:ext>
            </a:extLst>
          </p:cNvPr>
          <p:cNvSpPr txBox="1"/>
          <p:nvPr/>
        </p:nvSpPr>
        <p:spPr>
          <a:xfrm>
            <a:off x="7801897" y="752168"/>
            <a:ext cx="3790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Trigger for web </a:t>
            </a:r>
          </a:p>
        </p:txBody>
      </p:sp>
    </p:spTree>
    <p:extLst>
      <p:ext uri="{BB962C8B-B14F-4D97-AF65-F5344CB8AC3E}">
        <p14:creationId xmlns:p14="http://schemas.microsoft.com/office/powerpoint/2010/main" val="2619782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26EF-D41B-4191-AC8C-532EA67D5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WEB. Custom scenario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0314C-9E50-4FA0-AF84-556D93DCBB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3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CE42B96-5E17-4ADF-8584-02232D033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68642" cy="64969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15A16B-727E-4B51-AC04-FCF246065F42}"/>
              </a:ext>
            </a:extLst>
          </p:cNvPr>
          <p:cNvSpPr txBox="1"/>
          <p:nvPr/>
        </p:nvSpPr>
        <p:spPr>
          <a:xfrm>
            <a:off x="7167716" y="1253612"/>
            <a:ext cx="44835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Trigger for response code (!=200)</a:t>
            </a:r>
          </a:p>
        </p:txBody>
      </p:sp>
    </p:spTree>
    <p:extLst>
      <p:ext uri="{BB962C8B-B14F-4D97-AF65-F5344CB8AC3E}">
        <p14:creationId xmlns:p14="http://schemas.microsoft.com/office/powerpoint/2010/main" val="410159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7D27A9-C24D-407D-967A-BA3E2A7C1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4956"/>
            <a:ext cx="11021963" cy="323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5B1D9B-F342-4523-8B7C-AB6F4612D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9172"/>
            <a:ext cx="11145805" cy="3429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D763BD-64F6-4092-B611-5F41BDE8E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82690"/>
            <a:ext cx="4800600" cy="514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01E7F5-6D48-40C7-A4AC-54546BE40B20}"/>
              </a:ext>
            </a:extLst>
          </p:cNvPr>
          <p:cNvSpPr txBox="1"/>
          <p:nvPr/>
        </p:nvSpPr>
        <p:spPr>
          <a:xfrm>
            <a:off x="14748" y="560439"/>
            <a:ext cx="11415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 caught this message after starting Tomcat:</a:t>
            </a:r>
            <a:r>
              <a:rPr lang="ru-RU" sz="3200" dirty="0"/>
              <a:t> 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0DDF26-4109-496A-B2BC-61FCC7E6DA85}"/>
              </a:ext>
            </a:extLst>
          </p:cNvPr>
          <p:cNvSpPr txBox="1"/>
          <p:nvPr/>
        </p:nvSpPr>
        <p:spPr>
          <a:xfrm>
            <a:off x="196645" y="3453957"/>
            <a:ext cx="11798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And the next message under the opposite expression:</a:t>
            </a:r>
          </a:p>
        </p:txBody>
      </p:sp>
    </p:spTree>
    <p:extLst>
      <p:ext uri="{BB962C8B-B14F-4D97-AF65-F5344CB8AC3E}">
        <p14:creationId xmlns:p14="http://schemas.microsoft.com/office/powerpoint/2010/main" val="283688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7BC612-3A01-4521-AB62-041C51CD2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8204"/>
            <a:ext cx="12192000" cy="3328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A85784-34C3-4DA2-A05F-B00BF03D9561}"/>
              </a:ext>
            </a:extLst>
          </p:cNvPr>
          <p:cNvSpPr txBox="1"/>
          <p:nvPr/>
        </p:nvSpPr>
        <p:spPr>
          <a:xfrm>
            <a:off x="0" y="2861188"/>
            <a:ext cx="848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{Zabbix </a:t>
            </a:r>
            <a:r>
              <a:rPr lang="en-US" dirty="0" err="1"/>
              <a:t>server:web.test.rsptime</a:t>
            </a:r>
            <a:r>
              <a:rPr lang="en-US" dirty="0"/>
              <a:t>   …   .avg(1s)}&gt;0.001ms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8343C6-C23A-4915-B10D-F954C03ADE55}"/>
              </a:ext>
            </a:extLst>
          </p:cNvPr>
          <p:cNvSpPr txBox="1"/>
          <p:nvPr/>
        </p:nvSpPr>
        <p:spPr>
          <a:xfrm>
            <a:off x="0" y="1739724"/>
            <a:ext cx="93947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Unfortunately I didn't screen the trigger for response time… But expression was like this: </a:t>
            </a:r>
          </a:p>
        </p:txBody>
      </p:sp>
    </p:spTree>
    <p:extLst>
      <p:ext uri="{BB962C8B-B14F-4D97-AF65-F5344CB8AC3E}">
        <p14:creationId xmlns:p14="http://schemas.microsoft.com/office/powerpoint/2010/main" val="1683839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22138-420F-4DBD-93D1-8F907253D7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15DEE-B1D9-4D5A-81D3-C25161B4AF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60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96</Words>
  <Application>Microsoft Office PowerPoint</Application>
  <PresentationFormat>Widescreen</PresentationFormat>
  <Paragraphs>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WEB</vt:lpstr>
      <vt:lpstr>PowerPoint Presentation</vt:lpstr>
      <vt:lpstr>PowerPoint Presentation</vt:lpstr>
      <vt:lpstr>PowerPoint Presentation</vt:lpstr>
      <vt:lpstr>WEB. Custom scenario</vt:lpstr>
      <vt:lpstr>PowerPoint Presentation</vt:lpstr>
      <vt:lpstr>PowerPoint Presentation</vt:lpstr>
      <vt:lpstr>PowerPoint Presentation</vt:lpstr>
      <vt:lpstr>LOG</vt:lpstr>
      <vt:lpstr>PowerPoint Presentation</vt:lpstr>
      <vt:lpstr>PowerPoint Presentation</vt:lpstr>
      <vt:lpstr>LOG. Custom scenario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Valiantsin Ratomski</dc:creator>
  <cp:lastModifiedBy>Valiantsin Ratomski</cp:lastModifiedBy>
  <cp:revision>7</cp:revision>
  <dcterms:created xsi:type="dcterms:W3CDTF">2020-09-15T23:47:13Z</dcterms:created>
  <dcterms:modified xsi:type="dcterms:W3CDTF">2020-09-16T00:33:22Z</dcterms:modified>
</cp:coreProperties>
</file>