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36484-BDA3-4A37-98A0-997644435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2821B-147A-42EE-8B84-64E4876D1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0FD5D-A021-475F-8894-8E194FC4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5B93-230A-46C2-8311-BCCAC55FE5D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E78B2-0721-4467-8AAC-AC90B1F06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D0C26-D766-4FA5-A730-F4BBA03E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3523-8209-4FFF-A20F-BEE851A6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4E6E-024F-48BD-A76E-F798DA3D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03D8C-D060-4B20-B008-5E2BE2CDC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8BCD6-AF57-40AA-8129-7CD279BB2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5B93-230A-46C2-8311-BCCAC55FE5D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8C779-7087-437E-B9C4-1149B18C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EB339-6262-4AAE-8BEC-2D5CEAEF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3523-8209-4FFF-A20F-BEE851A6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3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156D4-BAF0-415F-9111-63A750ABA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3498B-04CA-4D94-9564-0FC682D51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F4DD8-6556-4216-A4F6-51D80752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5B93-230A-46C2-8311-BCCAC55FE5D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DC28C-77F2-4C05-A0C6-53A8903F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B5CF7-50A6-4EBC-9C72-C956A97C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3523-8209-4FFF-A20F-BEE851A6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8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AD6E7-056D-40FC-B701-C697EA77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9021-DFE3-4453-AD06-9E27BC5D9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09EDE-0D11-4397-A869-78975028A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5B93-230A-46C2-8311-BCCAC55FE5D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59517-C4C0-43DF-9886-FC591AFAF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72217-C467-43AE-BE84-181D6FDA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3523-8209-4FFF-A20F-BEE851A6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3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B196-7E90-4824-82E4-8B7FD4110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87C3E-F05A-40A8-BD00-F2ABC81E5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EE6C4-6F2F-493F-93BA-8A6AF044C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5B93-230A-46C2-8311-BCCAC55FE5D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32F4E-EE4C-4CDF-96B4-5BB46FC1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D89E4-BFEF-4132-A877-4861459F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3523-8209-4FFF-A20F-BEE851A6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1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9AAE-A5C6-4F20-852D-31933A55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7CC3D-7B58-4F21-BB19-0042FB58A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94BF7-B0BF-430D-8AEC-9D20A130B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76A77-8C4E-4F35-9D66-2C0A75815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5B93-230A-46C2-8311-BCCAC55FE5D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EB4E1-61F4-4093-A13F-3EEC4AEE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C2541-EAA0-43D5-A59E-EEDD3B75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3523-8209-4FFF-A20F-BEE851A6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5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8B50-947E-4DDF-861D-2FCF0321E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1F60A-7832-4079-8BB9-AA7CED7FC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8FFDA-095A-4A95-A848-D63304027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4EA82D-C0D8-4DF6-8482-721547B1A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C705B9-DD2A-4110-A770-951F617B2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DD74F-74D7-4A3C-B2A6-030EBCD8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5B93-230A-46C2-8311-BCCAC55FE5D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4438DE-7B27-4C40-9AF9-517AAC26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942FE-303F-40FF-9670-ABFE7A34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3523-8209-4FFF-A20F-BEE851A6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9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8E3DE-379E-48D6-9969-AF16FE91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1A967B-4958-44F7-B873-A3F5A6A62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5B93-230A-46C2-8311-BCCAC55FE5D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CB8D1-A5FC-4241-89A3-5153A258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FDC61-B8E1-4B03-B685-72405741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3523-8209-4FFF-A20F-BEE851A6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8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0A139-40F0-4BA3-B4B7-B2925609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5B93-230A-46C2-8311-BCCAC55FE5D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788FFE-67B3-4113-893C-177C884B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325B3-FA2D-4854-AFD4-2C63B890E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3523-8209-4FFF-A20F-BEE851A6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7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206B-1234-440F-BE70-6947F579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34CEC-AFAA-4E61-A78B-DB5493AF7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D86936-EC45-4F2E-BA6A-264145C5E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85F25-F59E-4B23-A2FA-F79FD63E1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5B93-230A-46C2-8311-BCCAC55FE5D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E9A29-58DB-49F2-B2B3-1B33082C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4742A-D859-4AF3-905C-B3E2EBF0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3523-8209-4FFF-A20F-BEE851A6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1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CA1F-8D5D-4151-9282-B8C7B246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02E20-0688-4508-9DB4-F8FE16BE9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982F0-5A30-4451-AE3D-AF2DE8E53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CB659-3C4A-4FA1-91AA-451F1CC2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5B93-230A-46C2-8311-BCCAC55FE5D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4D05E-5165-4E0E-A3D8-DC5E6544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E9657-E05B-492C-8A49-1D3F46C8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3523-8209-4FFF-A20F-BEE851A6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9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2CB031-70F0-4719-9D20-1E4ADC20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DC455-A751-4F36-858F-4F990C96A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DAF12-DDF1-4A46-9F6D-255CB6932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D5B93-230A-46C2-8311-BCCAC55FE5D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98F1D-E209-46C1-8D66-B1CF338B9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C3CAB-9651-4E2F-A964-56DCDD0E1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F3523-8209-4FFF-A20F-BEE851A6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1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AFDD398-9DAD-41F9-BEFB-F36E52402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86" y="1295102"/>
            <a:ext cx="9834408" cy="55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2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F34216A-BB1A-4F1A-805B-351E38810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9281"/>
            <a:ext cx="12192000" cy="2471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1939D1-DB3E-4558-BD5F-635C71C144F8}"/>
              </a:ext>
            </a:extLst>
          </p:cNvPr>
          <p:cNvSpPr txBox="1"/>
          <p:nvPr/>
        </p:nvSpPr>
        <p:spPr>
          <a:xfrm>
            <a:off x="3007360" y="577117"/>
            <a:ext cx="699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Agent connected</a:t>
            </a:r>
          </a:p>
        </p:txBody>
      </p:sp>
    </p:spTree>
    <p:extLst>
      <p:ext uri="{BB962C8B-B14F-4D97-AF65-F5344CB8AC3E}">
        <p14:creationId xmlns:p14="http://schemas.microsoft.com/office/powerpoint/2010/main" val="35258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FD176F-B0FC-4B8C-B9E1-8E0D164C5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2050"/>
            <a:ext cx="6258798" cy="4182059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2FB029-0DFE-4C51-8E59-FE8C1A145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238" y="2584525"/>
            <a:ext cx="4601217" cy="3829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FAB5D5-70DA-406B-BE13-149B8F070F52}"/>
              </a:ext>
            </a:extLst>
          </p:cNvPr>
          <p:cNvSpPr txBox="1"/>
          <p:nvPr/>
        </p:nvSpPr>
        <p:spPr>
          <a:xfrm>
            <a:off x="3672348" y="442861"/>
            <a:ext cx="8391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err="1"/>
              <a:t>gmail</a:t>
            </a:r>
            <a:r>
              <a:rPr lang="en-US" sz="7200" dirty="0"/>
              <a:t> alerts</a:t>
            </a:r>
          </a:p>
        </p:txBody>
      </p:sp>
    </p:spTree>
    <p:extLst>
      <p:ext uri="{BB962C8B-B14F-4D97-AF65-F5344CB8AC3E}">
        <p14:creationId xmlns:p14="http://schemas.microsoft.com/office/powerpoint/2010/main" val="390628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91DA896-C906-4DE0-AD23-C79419F12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48"/>
            <a:ext cx="9088118" cy="3419952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9D30B72-ACA7-4B05-BFA8-0B3B0EC16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3842"/>
            <a:ext cx="9088118" cy="31151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1B65EA-A48F-4ECA-B30F-000505B0CB05}"/>
              </a:ext>
            </a:extLst>
          </p:cNvPr>
          <p:cNvSpPr txBox="1"/>
          <p:nvPr/>
        </p:nvSpPr>
        <p:spPr>
          <a:xfrm>
            <a:off x="9512710" y="737419"/>
            <a:ext cx="2212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 before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626B96-E8E6-4DE2-9589-AB791AB85625}"/>
              </a:ext>
            </a:extLst>
          </p:cNvPr>
          <p:cNvSpPr txBox="1"/>
          <p:nvPr/>
        </p:nvSpPr>
        <p:spPr>
          <a:xfrm>
            <a:off x="9328355" y="3733842"/>
            <a:ext cx="2580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Agent was deleted, and after the restart (with changes in the config) of the agent, a new host appeared</a:t>
            </a:r>
            <a:r>
              <a:rPr lang="ru-RU" sz="2400" dirty="0"/>
              <a:t>.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879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C4F666-36FA-4BFE-9013-92C4A1DD7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02381" cy="323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3831A9-19EF-4DE6-A2F2-F954D8323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7" y="599670"/>
            <a:ext cx="8840434" cy="971686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281AE7-64D2-49FE-89F3-E7DA763FB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7131"/>
            <a:ext cx="7240010" cy="48393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3E0DA7-7C09-4A8B-B6BE-ED71920CE6A1}"/>
              </a:ext>
            </a:extLst>
          </p:cNvPr>
          <p:cNvSpPr txBox="1"/>
          <p:nvPr/>
        </p:nvSpPr>
        <p:spPr>
          <a:xfrm>
            <a:off x="8111613" y="2079523"/>
            <a:ext cx="31709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Rules for automated agent registration. Config changes in the script: agent.sh (commented)</a:t>
            </a:r>
          </a:p>
        </p:txBody>
      </p:sp>
    </p:spTree>
    <p:extLst>
      <p:ext uri="{BB962C8B-B14F-4D97-AF65-F5344CB8AC3E}">
        <p14:creationId xmlns:p14="http://schemas.microsoft.com/office/powerpoint/2010/main" val="1315582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48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Valiantsin Ratomski</dc:creator>
  <cp:lastModifiedBy>Valiantsin Ratomski</cp:lastModifiedBy>
  <cp:revision>3</cp:revision>
  <dcterms:created xsi:type="dcterms:W3CDTF">2020-09-14T23:07:07Z</dcterms:created>
  <dcterms:modified xsi:type="dcterms:W3CDTF">2020-09-14T23:21:46Z</dcterms:modified>
</cp:coreProperties>
</file>