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79" r:id="rId3"/>
    <p:sldId id="285" r:id="rId4"/>
    <p:sldId id="280" r:id="rId5"/>
    <p:sldId id="282" r:id="rId6"/>
    <p:sldId id="289" r:id="rId7"/>
    <p:sldId id="278" r:id="rId8"/>
    <p:sldId id="293" r:id="rId9"/>
    <p:sldId id="283" r:id="rId10"/>
    <p:sldId id="291" r:id="rId11"/>
    <p:sldId id="335" r:id="rId12"/>
    <p:sldId id="294" r:id="rId13"/>
    <p:sldId id="286" r:id="rId14"/>
    <p:sldId id="262" r:id="rId15"/>
    <p:sldId id="310" r:id="rId16"/>
    <p:sldId id="299" r:id="rId17"/>
    <p:sldId id="330" r:id="rId18"/>
    <p:sldId id="270" r:id="rId19"/>
    <p:sldId id="271" r:id="rId20"/>
    <p:sldId id="311" r:id="rId21"/>
    <p:sldId id="336" r:id="rId22"/>
    <p:sldId id="295" r:id="rId23"/>
    <p:sldId id="314" r:id="rId24"/>
    <p:sldId id="263" r:id="rId25"/>
    <p:sldId id="265" r:id="rId26"/>
    <p:sldId id="313" r:id="rId27"/>
    <p:sldId id="326" r:id="rId28"/>
    <p:sldId id="327" r:id="rId29"/>
    <p:sldId id="328" r:id="rId30"/>
    <p:sldId id="332" r:id="rId31"/>
    <p:sldId id="329" r:id="rId32"/>
    <p:sldId id="315" r:id="rId33"/>
    <p:sldId id="345" r:id="rId34"/>
    <p:sldId id="264" r:id="rId35"/>
    <p:sldId id="350" r:id="rId36"/>
    <p:sldId id="339" r:id="rId37"/>
    <p:sldId id="338" r:id="rId38"/>
    <p:sldId id="347" r:id="rId39"/>
    <p:sldId id="349" r:id="rId40"/>
    <p:sldId id="352" r:id="rId41"/>
    <p:sldId id="351" r:id="rId42"/>
    <p:sldId id="340" r:id="rId43"/>
    <p:sldId id="308" r:id="rId44"/>
    <p:sldId id="348" r:id="rId45"/>
    <p:sldId id="346" r:id="rId46"/>
    <p:sldId id="333" r:id="rId47"/>
    <p:sldId id="334" r:id="rId48"/>
    <p:sldId id="275" r:id="rId49"/>
    <p:sldId id="277" r:id="rId50"/>
    <p:sldId id="316" r:id="rId51"/>
    <p:sldId id="317" r:id="rId52"/>
    <p:sldId id="318" r:id="rId53"/>
    <p:sldId id="319" r:id="rId54"/>
    <p:sldId id="320" r:id="rId55"/>
    <p:sldId id="321" r:id="rId56"/>
    <p:sldId id="323" r:id="rId57"/>
    <p:sldId id="322" r:id="rId58"/>
    <p:sldId id="312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77800" autoAdjust="0"/>
  </p:normalViewPr>
  <p:slideViewPr>
    <p:cSldViewPr snapToGrid="0">
      <p:cViewPr varScale="1">
        <p:scale>
          <a:sx n="53" d="100"/>
          <a:sy n="53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BC62-F871-4CC3-8505-46A1D7361B45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2602-D7BF-48B6-8A9A-F91D2B75F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2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r>
              <a:rPr lang="pt-BR" baseline="0" dirty="0" smtClean="0"/>
              <a:t> de troca de mensagens.</a:t>
            </a:r>
          </a:p>
          <a:p>
            <a:r>
              <a:rPr lang="pt-BR" baseline="0" dirty="0" smtClean="0"/>
              <a:t>O </a:t>
            </a:r>
            <a:r>
              <a:rPr lang="pt-BR" baseline="0" dirty="0" err="1" smtClean="0"/>
              <a:t>AppUsuario</a:t>
            </a:r>
            <a:r>
              <a:rPr lang="pt-BR" baseline="0" dirty="0" smtClean="0"/>
              <a:t> envia uma mensagem passando como parâmetros a sua versão e o seu id.</a:t>
            </a:r>
          </a:p>
          <a:p>
            <a:r>
              <a:rPr lang="pt-BR" baseline="0" dirty="0" smtClean="0"/>
              <a:t>O servidor envia uma mensagem correspondente.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819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</a:t>
            </a:r>
            <a:r>
              <a:rPr lang="pt-BR" baseline="0" dirty="0" smtClean="0"/>
              <a:t> informações retornadas pelo servidor vem no formato JSON.</a:t>
            </a:r>
          </a:p>
          <a:p>
            <a:r>
              <a:rPr lang="pt-BR" baseline="0" dirty="0" smtClean="0"/>
              <a:t>O </a:t>
            </a:r>
            <a:r>
              <a:rPr lang="pt-BR" baseline="0" dirty="0" err="1" smtClean="0"/>
              <a:t>App</a:t>
            </a:r>
            <a:r>
              <a:rPr lang="pt-BR" baseline="0" dirty="0" smtClean="0"/>
              <a:t> tem que ler essas informações para saber se a tarefa foi ou não executada e quais as respostas do servidor.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271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973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721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90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988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77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64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Campos presentes em todas a</a:t>
            </a:r>
            <a:r>
              <a:rPr lang="pt-BR" baseline="0" dirty="0" smtClean="0"/>
              <a:t>s mensagens.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1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</a:t>
            </a:r>
            <a:r>
              <a:rPr lang="pt-BR" baseline="0" dirty="0" smtClean="0"/>
              <a:t> informações retornadas pelo servidor vem no formato JSON.</a:t>
            </a:r>
          </a:p>
          <a:p>
            <a:r>
              <a:rPr lang="pt-BR" baseline="0" dirty="0" smtClean="0"/>
              <a:t>O </a:t>
            </a:r>
            <a:r>
              <a:rPr lang="pt-BR" baseline="0" dirty="0" err="1" smtClean="0"/>
              <a:t>App</a:t>
            </a:r>
            <a:r>
              <a:rPr lang="pt-BR" baseline="0" dirty="0" smtClean="0"/>
              <a:t> tem que ler essas informações para saber se a tarefa foi ou não executada e quais as respostas do servidor.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183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Este</a:t>
            </a:r>
            <a:r>
              <a:rPr lang="pt-BR" baseline="0" dirty="0" smtClean="0"/>
              <a:t> fluxo ocorre quando o </a:t>
            </a:r>
            <a:r>
              <a:rPr lang="pt-BR" baseline="0" dirty="0" err="1" smtClean="0"/>
              <a:t>AppUsuario</a:t>
            </a:r>
            <a:r>
              <a:rPr lang="pt-BR" baseline="0" dirty="0" smtClean="0"/>
              <a:t> está no status desabilitado.</a:t>
            </a:r>
            <a:endParaRPr lang="pt-BR" dirty="0" smtClean="0"/>
          </a:p>
          <a:p>
            <a:r>
              <a:rPr lang="pt-BR" dirty="0" smtClean="0"/>
              <a:t>O cadastramento do </a:t>
            </a:r>
            <a:r>
              <a:rPr lang="pt-BR" dirty="0" err="1" smtClean="0"/>
              <a:t>AppUsuario</a:t>
            </a:r>
            <a:r>
              <a:rPr lang="pt-BR" dirty="0" smtClean="0"/>
              <a:t> serve</a:t>
            </a:r>
            <a:r>
              <a:rPr lang="pt-BR" baseline="0" dirty="0" smtClean="0"/>
              <a:t> para autenticar um </a:t>
            </a:r>
            <a:r>
              <a:rPr lang="pt-BR" baseline="0" dirty="0" err="1" smtClean="0"/>
              <a:t>AppUsuario</a:t>
            </a:r>
            <a:r>
              <a:rPr lang="pt-BR" baseline="0" dirty="0" smtClean="0"/>
              <a:t> no servidor.</a:t>
            </a:r>
          </a:p>
          <a:p>
            <a:r>
              <a:rPr lang="pt-BR" baseline="0" dirty="0" smtClean="0"/>
              <a:t>A autenticação é feita com um “Código de Ativação” que é enviado ao usuário via SMS, ou outra forma qualquer.</a:t>
            </a:r>
          </a:p>
          <a:p>
            <a:r>
              <a:rPr lang="pt-BR" baseline="0" dirty="0" smtClean="0"/>
              <a:t>O “Código de Ativação” só pode ser utilizado uma única vez. Este código é gerado pelo </a:t>
            </a:r>
            <a:r>
              <a:rPr lang="pt-BR" baseline="0" dirty="0" err="1" smtClean="0"/>
              <a:t>AppGestor</a:t>
            </a:r>
            <a:r>
              <a:rPr lang="pt-BR" baseline="0" dirty="0" smtClean="0"/>
              <a:t>, o </a:t>
            </a:r>
            <a:r>
              <a:rPr lang="pt-BR" baseline="0" dirty="0" err="1" smtClean="0"/>
              <a:t>App</a:t>
            </a:r>
            <a:r>
              <a:rPr lang="pt-BR" baseline="0" dirty="0" smtClean="0"/>
              <a:t> utilizado pelo Empregador.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20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</a:t>
            </a:r>
            <a:r>
              <a:rPr lang="pt-BR" baseline="0" dirty="0" smtClean="0"/>
              <a:t> cadastramento, ou autenticação do </a:t>
            </a:r>
            <a:r>
              <a:rPr lang="pt-BR" baseline="0" dirty="0" err="1" smtClean="0"/>
              <a:t>AppUsuario</a:t>
            </a:r>
            <a:r>
              <a:rPr lang="pt-BR" baseline="0" dirty="0" smtClean="0"/>
              <a:t>, é realizada chamando a tarefa </a:t>
            </a:r>
            <a:r>
              <a:rPr lang="pt-BR" baseline="0" dirty="0" err="1" smtClean="0"/>
              <a:t>CadastraAppUsuario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Quando o aplicativo está desabilitado ele </a:t>
            </a:r>
            <a:r>
              <a:rPr lang="pt-BR" baseline="0" smtClean="0"/>
              <a:t>não possui ID.</a:t>
            </a:r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533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</a:t>
            </a:r>
            <a:r>
              <a:rPr lang="pt-BR" baseline="0" dirty="0" smtClean="0"/>
              <a:t> informações retornadas pelo servidor vem no formato JSON.</a:t>
            </a:r>
          </a:p>
          <a:p>
            <a:r>
              <a:rPr lang="pt-BR" baseline="0" dirty="0" smtClean="0"/>
              <a:t>O </a:t>
            </a:r>
            <a:r>
              <a:rPr lang="pt-BR" baseline="0" dirty="0" err="1" smtClean="0"/>
              <a:t>App</a:t>
            </a:r>
            <a:r>
              <a:rPr lang="pt-BR" baseline="0" dirty="0" smtClean="0"/>
              <a:t> tem que ler essas informações para saber se a tarefa foi ou não executada e quais as respostas do servidor.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28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 o código de ativação não existir</a:t>
            </a:r>
            <a:r>
              <a:rPr lang="pt-BR" baseline="0" dirty="0" smtClean="0"/>
              <a:t> no servidor, nenhum identificador é enviado para o </a:t>
            </a:r>
            <a:r>
              <a:rPr lang="pt-BR" baseline="0" dirty="0" err="1" smtClean="0"/>
              <a:t>AppUsuario</a:t>
            </a:r>
            <a:r>
              <a:rPr lang="pt-BR" baseline="0" dirty="0" smtClean="0"/>
              <a:t>. Dessa forma, o </a:t>
            </a:r>
            <a:r>
              <a:rPr lang="pt-BR" baseline="0" dirty="0" err="1" smtClean="0"/>
              <a:t>AppUsuario</a:t>
            </a:r>
            <a:r>
              <a:rPr lang="pt-BR" baseline="0" dirty="0" smtClean="0"/>
              <a:t> continua no status Desabilitado, não conseguindo lançar horas.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88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</a:t>
            </a:r>
            <a:r>
              <a:rPr lang="pt-BR" baseline="0" dirty="0" smtClean="0"/>
              <a:t> informações retornadas pelo servidor vem no formato JSON.</a:t>
            </a:r>
          </a:p>
          <a:p>
            <a:r>
              <a:rPr lang="pt-BR" baseline="0" dirty="0" smtClean="0"/>
              <a:t>O </a:t>
            </a:r>
            <a:r>
              <a:rPr lang="pt-BR" baseline="0" dirty="0" err="1" smtClean="0"/>
              <a:t>App</a:t>
            </a:r>
            <a:r>
              <a:rPr lang="pt-BR" baseline="0" dirty="0" smtClean="0"/>
              <a:t> tem que ler essas informações para saber se a tarefa foi ou não executada e quais as respostas do servidor.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14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>
            <a:off x="0" y="3387634"/>
            <a:ext cx="12192000" cy="3470366"/>
          </a:xfrm>
          <a:prstGeom prst="rect">
            <a:avLst/>
          </a:prstGeom>
          <a:solidFill>
            <a:srgbClr val="3B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735977"/>
            <a:ext cx="9144000" cy="1385072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213124"/>
            <a:ext cx="9144000" cy="9699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3387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 userDrawn="1"/>
        </p:nvGrpSpPr>
        <p:grpSpPr>
          <a:xfrm>
            <a:off x="1872710" y="975361"/>
            <a:ext cx="8446580" cy="1462584"/>
            <a:chOff x="330200" y="230188"/>
            <a:chExt cx="2282825" cy="395287"/>
          </a:xfrm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795338" y="323850"/>
              <a:ext cx="968375" cy="225425"/>
            </a:xfrm>
            <a:custGeom>
              <a:avLst/>
              <a:gdLst>
                <a:gd name="T0" fmla="*/ 2889 w 7323"/>
                <a:gd name="T1" fmla="*/ 1700 h 1700"/>
                <a:gd name="T2" fmla="*/ 3075 w 7323"/>
                <a:gd name="T3" fmla="*/ 12 h 1700"/>
                <a:gd name="T4" fmla="*/ 1983 w 7323"/>
                <a:gd name="T5" fmla="*/ 0 h 1700"/>
                <a:gd name="T6" fmla="*/ 1660 w 7323"/>
                <a:gd name="T7" fmla="*/ 1350 h 1700"/>
                <a:gd name="T8" fmla="*/ 1685 w 7323"/>
                <a:gd name="T9" fmla="*/ 0 h 1700"/>
                <a:gd name="T10" fmla="*/ 0 w 7323"/>
                <a:gd name="T11" fmla="*/ 36 h 1700"/>
                <a:gd name="T12" fmla="*/ 845 w 7323"/>
                <a:gd name="T13" fmla="*/ 1261 h 1700"/>
                <a:gd name="T14" fmla="*/ 1390 w 7323"/>
                <a:gd name="T15" fmla="*/ 8 h 1700"/>
                <a:gd name="T16" fmla="*/ 4213 w 7323"/>
                <a:gd name="T17" fmla="*/ 1700 h 1700"/>
                <a:gd name="T18" fmla="*/ 7323 w 7323"/>
                <a:gd name="T19" fmla="*/ 1700 h 1700"/>
                <a:gd name="T20" fmla="*/ 5636 w 7323"/>
                <a:gd name="T21" fmla="*/ 1664 h 1700"/>
                <a:gd name="T22" fmla="*/ 6865 w 7323"/>
                <a:gd name="T23" fmla="*/ 1350 h 1700"/>
                <a:gd name="T24" fmla="*/ 6482 w 7323"/>
                <a:gd name="T25" fmla="*/ 439 h 1700"/>
                <a:gd name="T26" fmla="*/ 4993 w 7323"/>
                <a:gd name="T27" fmla="*/ 1700 h 1700"/>
                <a:gd name="T28" fmla="*/ 5141 w 7323"/>
                <a:gd name="T29" fmla="*/ 1682 h 1700"/>
                <a:gd name="T30" fmla="*/ 5274 w 7323"/>
                <a:gd name="T31" fmla="*/ 1642 h 1700"/>
                <a:gd name="T32" fmla="*/ 5393 w 7323"/>
                <a:gd name="T33" fmla="*/ 1585 h 1700"/>
                <a:gd name="T34" fmla="*/ 5497 w 7323"/>
                <a:gd name="T35" fmla="*/ 1510 h 1700"/>
                <a:gd name="T36" fmla="*/ 5585 w 7323"/>
                <a:gd name="T37" fmla="*/ 1419 h 1700"/>
                <a:gd name="T38" fmla="*/ 5656 w 7323"/>
                <a:gd name="T39" fmla="*/ 1315 h 1700"/>
                <a:gd name="T40" fmla="*/ 5712 w 7323"/>
                <a:gd name="T41" fmla="*/ 1202 h 1700"/>
                <a:gd name="T42" fmla="*/ 5751 w 7323"/>
                <a:gd name="T43" fmla="*/ 1080 h 1700"/>
                <a:gd name="T44" fmla="*/ 5773 w 7323"/>
                <a:gd name="T45" fmla="*/ 951 h 1700"/>
                <a:gd name="T46" fmla="*/ 5777 w 7323"/>
                <a:gd name="T47" fmla="*/ 819 h 1700"/>
                <a:gd name="T48" fmla="*/ 5764 w 7323"/>
                <a:gd name="T49" fmla="*/ 689 h 1700"/>
                <a:gd name="T50" fmla="*/ 5733 w 7323"/>
                <a:gd name="T51" fmla="*/ 564 h 1700"/>
                <a:gd name="T52" fmla="*/ 5685 w 7323"/>
                <a:gd name="T53" fmla="*/ 446 h 1700"/>
                <a:gd name="T54" fmla="*/ 5621 w 7323"/>
                <a:gd name="T55" fmla="*/ 338 h 1700"/>
                <a:gd name="T56" fmla="*/ 5541 w 7323"/>
                <a:gd name="T57" fmla="*/ 243 h 1700"/>
                <a:gd name="T58" fmla="*/ 5445 w 7323"/>
                <a:gd name="T59" fmla="*/ 160 h 1700"/>
                <a:gd name="T60" fmla="*/ 5334 w 7323"/>
                <a:gd name="T61" fmla="*/ 94 h 1700"/>
                <a:gd name="T62" fmla="*/ 5208 w 7323"/>
                <a:gd name="T63" fmla="*/ 47 h 1700"/>
                <a:gd name="T64" fmla="*/ 5067 w 7323"/>
                <a:gd name="T65" fmla="*/ 19 h 1700"/>
                <a:gd name="T66" fmla="*/ 4344 w 7323"/>
                <a:gd name="T67" fmla="*/ 12 h 1700"/>
                <a:gd name="T68" fmla="*/ 4983 w 7323"/>
                <a:gd name="T69" fmla="*/ 266 h 1700"/>
                <a:gd name="T70" fmla="*/ 5102 w 7323"/>
                <a:gd name="T71" fmla="*/ 284 h 1700"/>
                <a:gd name="T72" fmla="*/ 5207 w 7323"/>
                <a:gd name="T73" fmla="*/ 324 h 1700"/>
                <a:gd name="T74" fmla="*/ 5297 w 7323"/>
                <a:gd name="T75" fmla="*/ 385 h 1700"/>
                <a:gd name="T76" fmla="*/ 5370 w 7323"/>
                <a:gd name="T77" fmla="*/ 461 h 1700"/>
                <a:gd name="T78" fmla="*/ 5429 w 7323"/>
                <a:gd name="T79" fmla="*/ 552 h 1700"/>
                <a:gd name="T80" fmla="*/ 5470 w 7323"/>
                <a:gd name="T81" fmla="*/ 655 h 1700"/>
                <a:gd name="T82" fmla="*/ 5492 w 7323"/>
                <a:gd name="T83" fmla="*/ 767 h 1700"/>
                <a:gd name="T84" fmla="*/ 5498 w 7323"/>
                <a:gd name="T85" fmla="*/ 885 h 1700"/>
                <a:gd name="T86" fmla="*/ 5484 w 7323"/>
                <a:gd name="T87" fmla="*/ 1000 h 1700"/>
                <a:gd name="T88" fmla="*/ 5451 w 7323"/>
                <a:gd name="T89" fmla="*/ 1108 h 1700"/>
                <a:gd name="T90" fmla="*/ 5403 w 7323"/>
                <a:gd name="T91" fmla="*/ 1204 h 1700"/>
                <a:gd name="T92" fmla="*/ 5336 w 7323"/>
                <a:gd name="T93" fmla="*/ 1289 h 1700"/>
                <a:gd name="T94" fmla="*/ 5254 w 7323"/>
                <a:gd name="T95" fmla="*/ 1357 h 1700"/>
                <a:gd name="T96" fmla="*/ 5156 w 7323"/>
                <a:gd name="T97" fmla="*/ 1408 h 1700"/>
                <a:gd name="T98" fmla="*/ 5043 w 7323"/>
                <a:gd name="T99" fmla="*/ 1437 h 1700"/>
                <a:gd name="T100" fmla="*/ 4623 w 7323"/>
                <a:gd name="T101" fmla="*/ 1445 h 1700"/>
                <a:gd name="T102" fmla="*/ 2049 w 7323"/>
                <a:gd name="T103" fmla="*/ 439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23" h="1700">
                  <a:moveTo>
                    <a:pt x="2432" y="1350"/>
                  </a:moveTo>
                  <a:lnTo>
                    <a:pt x="2598" y="1700"/>
                  </a:lnTo>
                  <a:lnTo>
                    <a:pt x="2794" y="1700"/>
                  </a:lnTo>
                  <a:lnTo>
                    <a:pt x="2889" y="1700"/>
                  </a:lnTo>
                  <a:lnTo>
                    <a:pt x="3801" y="1700"/>
                  </a:lnTo>
                  <a:lnTo>
                    <a:pt x="3801" y="1447"/>
                  </a:lnTo>
                  <a:lnTo>
                    <a:pt x="3075" y="1447"/>
                  </a:lnTo>
                  <a:lnTo>
                    <a:pt x="3075" y="12"/>
                  </a:lnTo>
                  <a:lnTo>
                    <a:pt x="2794" y="12"/>
                  </a:lnTo>
                  <a:lnTo>
                    <a:pt x="2794" y="1459"/>
                  </a:lnTo>
                  <a:lnTo>
                    <a:pt x="2113" y="0"/>
                  </a:lnTo>
                  <a:lnTo>
                    <a:pt x="1983" y="0"/>
                  </a:lnTo>
                  <a:lnTo>
                    <a:pt x="1203" y="1664"/>
                  </a:lnTo>
                  <a:lnTo>
                    <a:pt x="1203" y="1700"/>
                  </a:lnTo>
                  <a:lnTo>
                    <a:pt x="1496" y="1700"/>
                  </a:lnTo>
                  <a:lnTo>
                    <a:pt x="1660" y="1350"/>
                  </a:lnTo>
                  <a:lnTo>
                    <a:pt x="2432" y="1350"/>
                  </a:lnTo>
                  <a:close/>
                  <a:moveTo>
                    <a:pt x="1390" y="8"/>
                  </a:moveTo>
                  <a:lnTo>
                    <a:pt x="1394" y="0"/>
                  </a:lnTo>
                  <a:lnTo>
                    <a:pt x="1685" y="0"/>
                  </a:lnTo>
                  <a:lnTo>
                    <a:pt x="1685" y="36"/>
                  </a:lnTo>
                  <a:lnTo>
                    <a:pt x="910" y="1700"/>
                  </a:lnTo>
                  <a:lnTo>
                    <a:pt x="779" y="1700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91" y="0"/>
                  </a:lnTo>
                  <a:lnTo>
                    <a:pt x="845" y="1261"/>
                  </a:lnTo>
                  <a:lnTo>
                    <a:pt x="845" y="1261"/>
                  </a:lnTo>
                  <a:lnTo>
                    <a:pt x="845" y="1261"/>
                  </a:lnTo>
                  <a:lnTo>
                    <a:pt x="1138" y="586"/>
                  </a:lnTo>
                  <a:lnTo>
                    <a:pt x="1138" y="586"/>
                  </a:lnTo>
                  <a:lnTo>
                    <a:pt x="1390" y="8"/>
                  </a:lnTo>
                  <a:close/>
                  <a:moveTo>
                    <a:pt x="4213" y="12"/>
                  </a:moveTo>
                  <a:lnTo>
                    <a:pt x="3932" y="12"/>
                  </a:lnTo>
                  <a:lnTo>
                    <a:pt x="3932" y="1700"/>
                  </a:lnTo>
                  <a:lnTo>
                    <a:pt x="4213" y="1700"/>
                  </a:lnTo>
                  <a:lnTo>
                    <a:pt x="4213" y="12"/>
                  </a:lnTo>
                  <a:close/>
                  <a:moveTo>
                    <a:pt x="6865" y="1350"/>
                  </a:moveTo>
                  <a:lnTo>
                    <a:pt x="7031" y="1700"/>
                  </a:lnTo>
                  <a:lnTo>
                    <a:pt x="7323" y="1700"/>
                  </a:lnTo>
                  <a:lnTo>
                    <a:pt x="7323" y="1664"/>
                  </a:lnTo>
                  <a:lnTo>
                    <a:pt x="6547" y="0"/>
                  </a:lnTo>
                  <a:lnTo>
                    <a:pt x="6417" y="0"/>
                  </a:lnTo>
                  <a:lnTo>
                    <a:pt x="5636" y="1664"/>
                  </a:lnTo>
                  <a:lnTo>
                    <a:pt x="5636" y="1700"/>
                  </a:lnTo>
                  <a:lnTo>
                    <a:pt x="5930" y="1700"/>
                  </a:lnTo>
                  <a:lnTo>
                    <a:pt x="6094" y="1350"/>
                  </a:lnTo>
                  <a:lnTo>
                    <a:pt x="6865" y="1350"/>
                  </a:lnTo>
                  <a:close/>
                  <a:moveTo>
                    <a:pt x="6482" y="439"/>
                  </a:moveTo>
                  <a:lnTo>
                    <a:pt x="6776" y="1114"/>
                  </a:lnTo>
                  <a:lnTo>
                    <a:pt x="6186" y="1114"/>
                  </a:lnTo>
                  <a:lnTo>
                    <a:pt x="6482" y="439"/>
                  </a:lnTo>
                  <a:close/>
                  <a:moveTo>
                    <a:pt x="4344" y="12"/>
                  </a:moveTo>
                  <a:lnTo>
                    <a:pt x="4344" y="1700"/>
                  </a:lnTo>
                  <a:lnTo>
                    <a:pt x="4953" y="1700"/>
                  </a:lnTo>
                  <a:lnTo>
                    <a:pt x="4993" y="1700"/>
                  </a:lnTo>
                  <a:lnTo>
                    <a:pt x="5031" y="1697"/>
                  </a:lnTo>
                  <a:lnTo>
                    <a:pt x="5068" y="1693"/>
                  </a:lnTo>
                  <a:lnTo>
                    <a:pt x="5105" y="1689"/>
                  </a:lnTo>
                  <a:lnTo>
                    <a:pt x="5141" y="1682"/>
                  </a:lnTo>
                  <a:lnTo>
                    <a:pt x="5176" y="1674"/>
                  </a:lnTo>
                  <a:lnTo>
                    <a:pt x="5210" y="1665"/>
                  </a:lnTo>
                  <a:lnTo>
                    <a:pt x="5243" y="1654"/>
                  </a:lnTo>
                  <a:lnTo>
                    <a:pt x="5274" y="1642"/>
                  </a:lnTo>
                  <a:lnTo>
                    <a:pt x="5306" y="1630"/>
                  </a:lnTo>
                  <a:lnTo>
                    <a:pt x="5336" y="1616"/>
                  </a:lnTo>
                  <a:lnTo>
                    <a:pt x="5365" y="1601"/>
                  </a:lnTo>
                  <a:lnTo>
                    <a:pt x="5393" y="1585"/>
                  </a:lnTo>
                  <a:lnTo>
                    <a:pt x="5421" y="1568"/>
                  </a:lnTo>
                  <a:lnTo>
                    <a:pt x="5447" y="1550"/>
                  </a:lnTo>
                  <a:lnTo>
                    <a:pt x="5473" y="1530"/>
                  </a:lnTo>
                  <a:lnTo>
                    <a:pt x="5497" y="1510"/>
                  </a:lnTo>
                  <a:lnTo>
                    <a:pt x="5520" y="1488"/>
                  </a:lnTo>
                  <a:lnTo>
                    <a:pt x="5543" y="1465"/>
                  </a:lnTo>
                  <a:lnTo>
                    <a:pt x="5565" y="1443"/>
                  </a:lnTo>
                  <a:lnTo>
                    <a:pt x="5585" y="1419"/>
                  </a:lnTo>
                  <a:lnTo>
                    <a:pt x="5604" y="1394"/>
                  </a:lnTo>
                  <a:lnTo>
                    <a:pt x="5623" y="1369"/>
                  </a:lnTo>
                  <a:lnTo>
                    <a:pt x="5640" y="1342"/>
                  </a:lnTo>
                  <a:lnTo>
                    <a:pt x="5656" y="1315"/>
                  </a:lnTo>
                  <a:lnTo>
                    <a:pt x="5672" y="1288"/>
                  </a:lnTo>
                  <a:lnTo>
                    <a:pt x="5686" y="1260"/>
                  </a:lnTo>
                  <a:lnTo>
                    <a:pt x="5699" y="1231"/>
                  </a:lnTo>
                  <a:lnTo>
                    <a:pt x="5712" y="1202"/>
                  </a:lnTo>
                  <a:lnTo>
                    <a:pt x="5723" y="1173"/>
                  </a:lnTo>
                  <a:lnTo>
                    <a:pt x="5734" y="1143"/>
                  </a:lnTo>
                  <a:lnTo>
                    <a:pt x="5743" y="1111"/>
                  </a:lnTo>
                  <a:lnTo>
                    <a:pt x="5751" y="1080"/>
                  </a:lnTo>
                  <a:lnTo>
                    <a:pt x="5758" y="1049"/>
                  </a:lnTo>
                  <a:lnTo>
                    <a:pt x="5764" y="1016"/>
                  </a:lnTo>
                  <a:lnTo>
                    <a:pt x="5768" y="984"/>
                  </a:lnTo>
                  <a:lnTo>
                    <a:pt x="5773" y="951"/>
                  </a:lnTo>
                  <a:lnTo>
                    <a:pt x="5775" y="919"/>
                  </a:lnTo>
                  <a:lnTo>
                    <a:pt x="5777" y="886"/>
                  </a:lnTo>
                  <a:lnTo>
                    <a:pt x="5777" y="852"/>
                  </a:lnTo>
                  <a:lnTo>
                    <a:pt x="5777" y="819"/>
                  </a:lnTo>
                  <a:lnTo>
                    <a:pt x="5775" y="786"/>
                  </a:lnTo>
                  <a:lnTo>
                    <a:pt x="5773" y="753"/>
                  </a:lnTo>
                  <a:lnTo>
                    <a:pt x="5768" y="720"/>
                  </a:lnTo>
                  <a:lnTo>
                    <a:pt x="5764" y="689"/>
                  </a:lnTo>
                  <a:lnTo>
                    <a:pt x="5758" y="657"/>
                  </a:lnTo>
                  <a:lnTo>
                    <a:pt x="5750" y="625"/>
                  </a:lnTo>
                  <a:lnTo>
                    <a:pt x="5743" y="594"/>
                  </a:lnTo>
                  <a:lnTo>
                    <a:pt x="5733" y="564"/>
                  </a:lnTo>
                  <a:lnTo>
                    <a:pt x="5723" y="534"/>
                  </a:lnTo>
                  <a:lnTo>
                    <a:pt x="5711" y="503"/>
                  </a:lnTo>
                  <a:lnTo>
                    <a:pt x="5698" y="474"/>
                  </a:lnTo>
                  <a:lnTo>
                    <a:pt x="5685" y="446"/>
                  </a:lnTo>
                  <a:lnTo>
                    <a:pt x="5671" y="418"/>
                  </a:lnTo>
                  <a:lnTo>
                    <a:pt x="5655" y="391"/>
                  </a:lnTo>
                  <a:lnTo>
                    <a:pt x="5639" y="364"/>
                  </a:lnTo>
                  <a:lnTo>
                    <a:pt x="5621" y="338"/>
                  </a:lnTo>
                  <a:lnTo>
                    <a:pt x="5602" y="314"/>
                  </a:lnTo>
                  <a:lnTo>
                    <a:pt x="5583" y="289"/>
                  </a:lnTo>
                  <a:lnTo>
                    <a:pt x="5562" y="266"/>
                  </a:lnTo>
                  <a:lnTo>
                    <a:pt x="5541" y="243"/>
                  </a:lnTo>
                  <a:lnTo>
                    <a:pt x="5518" y="221"/>
                  </a:lnTo>
                  <a:lnTo>
                    <a:pt x="5494" y="200"/>
                  </a:lnTo>
                  <a:lnTo>
                    <a:pt x="5471" y="180"/>
                  </a:lnTo>
                  <a:lnTo>
                    <a:pt x="5445" y="160"/>
                  </a:lnTo>
                  <a:lnTo>
                    <a:pt x="5419" y="143"/>
                  </a:lnTo>
                  <a:lnTo>
                    <a:pt x="5391" y="126"/>
                  </a:lnTo>
                  <a:lnTo>
                    <a:pt x="5363" y="109"/>
                  </a:lnTo>
                  <a:lnTo>
                    <a:pt x="5334" y="94"/>
                  </a:lnTo>
                  <a:lnTo>
                    <a:pt x="5304" y="81"/>
                  </a:lnTo>
                  <a:lnTo>
                    <a:pt x="5273" y="68"/>
                  </a:lnTo>
                  <a:lnTo>
                    <a:pt x="5241" y="57"/>
                  </a:lnTo>
                  <a:lnTo>
                    <a:pt x="5208" y="47"/>
                  </a:lnTo>
                  <a:lnTo>
                    <a:pt x="5174" y="37"/>
                  </a:lnTo>
                  <a:lnTo>
                    <a:pt x="5140" y="30"/>
                  </a:lnTo>
                  <a:lnTo>
                    <a:pt x="5104" y="23"/>
                  </a:lnTo>
                  <a:lnTo>
                    <a:pt x="5067" y="19"/>
                  </a:lnTo>
                  <a:lnTo>
                    <a:pt x="5031" y="16"/>
                  </a:lnTo>
                  <a:lnTo>
                    <a:pt x="4993" y="13"/>
                  </a:lnTo>
                  <a:lnTo>
                    <a:pt x="4953" y="12"/>
                  </a:lnTo>
                  <a:lnTo>
                    <a:pt x="4344" y="12"/>
                  </a:lnTo>
                  <a:close/>
                  <a:moveTo>
                    <a:pt x="4623" y="1445"/>
                  </a:moveTo>
                  <a:lnTo>
                    <a:pt x="4623" y="265"/>
                  </a:lnTo>
                  <a:lnTo>
                    <a:pt x="4951" y="265"/>
                  </a:lnTo>
                  <a:lnTo>
                    <a:pt x="4983" y="266"/>
                  </a:lnTo>
                  <a:lnTo>
                    <a:pt x="5015" y="268"/>
                  </a:lnTo>
                  <a:lnTo>
                    <a:pt x="5045" y="272"/>
                  </a:lnTo>
                  <a:lnTo>
                    <a:pt x="5074" y="278"/>
                  </a:lnTo>
                  <a:lnTo>
                    <a:pt x="5102" y="284"/>
                  </a:lnTo>
                  <a:lnTo>
                    <a:pt x="5130" y="292"/>
                  </a:lnTo>
                  <a:lnTo>
                    <a:pt x="5156" y="302"/>
                  </a:lnTo>
                  <a:lnTo>
                    <a:pt x="5182" y="312"/>
                  </a:lnTo>
                  <a:lnTo>
                    <a:pt x="5207" y="324"/>
                  </a:lnTo>
                  <a:lnTo>
                    <a:pt x="5230" y="338"/>
                  </a:lnTo>
                  <a:lnTo>
                    <a:pt x="5254" y="352"/>
                  </a:lnTo>
                  <a:lnTo>
                    <a:pt x="5276" y="367"/>
                  </a:lnTo>
                  <a:lnTo>
                    <a:pt x="5297" y="385"/>
                  </a:lnTo>
                  <a:lnTo>
                    <a:pt x="5317" y="402"/>
                  </a:lnTo>
                  <a:lnTo>
                    <a:pt x="5336" y="420"/>
                  </a:lnTo>
                  <a:lnTo>
                    <a:pt x="5354" y="441"/>
                  </a:lnTo>
                  <a:lnTo>
                    <a:pt x="5370" y="461"/>
                  </a:lnTo>
                  <a:lnTo>
                    <a:pt x="5387" y="483"/>
                  </a:lnTo>
                  <a:lnTo>
                    <a:pt x="5402" y="505"/>
                  </a:lnTo>
                  <a:lnTo>
                    <a:pt x="5416" y="528"/>
                  </a:lnTo>
                  <a:lnTo>
                    <a:pt x="5429" y="552"/>
                  </a:lnTo>
                  <a:lnTo>
                    <a:pt x="5441" y="577"/>
                  </a:lnTo>
                  <a:lnTo>
                    <a:pt x="5451" y="602"/>
                  </a:lnTo>
                  <a:lnTo>
                    <a:pt x="5461" y="629"/>
                  </a:lnTo>
                  <a:lnTo>
                    <a:pt x="5470" y="655"/>
                  </a:lnTo>
                  <a:lnTo>
                    <a:pt x="5477" y="683"/>
                  </a:lnTo>
                  <a:lnTo>
                    <a:pt x="5484" y="710"/>
                  </a:lnTo>
                  <a:lnTo>
                    <a:pt x="5489" y="738"/>
                  </a:lnTo>
                  <a:lnTo>
                    <a:pt x="5492" y="767"/>
                  </a:lnTo>
                  <a:lnTo>
                    <a:pt x="5496" y="795"/>
                  </a:lnTo>
                  <a:lnTo>
                    <a:pt x="5498" y="825"/>
                  </a:lnTo>
                  <a:lnTo>
                    <a:pt x="5498" y="855"/>
                  </a:lnTo>
                  <a:lnTo>
                    <a:pt x="5498" y="885"/>
                  </a:lnTo>
                  <a:lnTo>
                    <a:pt x="5496" y="915"/>
                  </a:lnTo>
                  <a:lnTo>
                    <a:pt x="5492" y="943"/>
                  </a:lnTo>
                  <a:lnTo>
                    <a:pt x="5489" y="972"/>
                  </a:lnTo>
                  <a:lnTo>
                    <a:pt x="5484" y="1000"/>
                  </a:lnTo>
                  <a:lnTo>
                    <a:pt x="5477" y="1027"/>
                  </a:lnTo>
                  <a:lnTo>
                    <a:pt x="5470" y="1055"/>
                  </a:lnTo>
                  <a:lnTo>
                    <a:pt x="5461" y="1081"/>
                  </a:lnTo>
                  <a:lnTo>
                    <a:pt x="5451" y="1108"/>
                  </a:lnTo>
                  <a:lnTo>
                    <a:pt x="5441" y="1133"/>
                  </a:lnTo>
                  <a:lnTo>
                    <a:pt x="5429" y="1158"/>
                  </a:lnTo>
                  <a:lnTo>
                    <a:pt x="5417" y="1181"/>
                  </a:lnTo>
                  <a:lnTo>
                    <a:pt x="5403" y="1204"/>
                  </a:lnTo>
                  <a:lnTo>
                    <a:pt x="5388" y="1227"/>
                  </a:lnTo>
                  <a:lnTo>
                    <a:pt x="5372" y="1248"/>
                  </a:lnTo>
                  <a:lnTo>
                    <a:pt x="5354" y="1269"/>
                  </a:lnTo>
                  <a:lnTo>
                    <a:pt x="5336" y="1289"/>
                  </a:lnTo>
                  <a:lnTo>
                    <a:pt x="5318" y="1308"/>
                  </a:lnTo>
                  <a:lnTo>
                    <a:pt x="5297" y="1325"/>
                  </a:lnTo>
                  <a:lnTo>
                    <a:pt x="5276" y="1342"/>
                  </a:lnTo>
                  <a:lnTo>
                    <a:pt x="5254" y="1357"/>
                  </a:lnTo>
                  <a:lnTo>
                    <a:pt x="5231" y="1371"/>
                  </a:lnTo>
                  <a:lnTo>
                    <a:pt x="5207" y="1384"/>
                  </a:lnTo>
                  <a:lnTo>
                    <a:pt x="5182" y="1397"/>
                  </a:lnTo>
                  <a:lnTo>
                    <a:pt x="5156" y="1408"/>
                  </a:lnTo>
                  <a:lnTo>
                    <a:pt x="5129" y="1418"/>
                  </a:lnTo>
                  <a:lnTo>
                    <a:pt x="5102" y="1425"/>
                  </a:lnTo>
                  <a:lnTo>
                    <a:pt x="5073" y="1432"/>
                  </a:lnTo>
                  <a:lnTo>
                    <a:pt x="5043" y="1437"/>
                  </a:lnTo>
                  <a:lnTo>
                    <a:pt x="5012" y="1442"/>
                  </a:lnTo>
                  <a:lnTo>
                    <a:pt x="4981" y="1444"/>
                  </a:lnTo>
                  <a:lnTo>
                    <a:pt x="4949" y="1445"/>
                  </a:lnTo>
                  <a:lnTo>
                    <a:pt x="4623" y="1445"/>
                  </a:lnTo>
                  <a:close/>
                  <a:moveTo>
                    <a:pt x="2049" y="439"/>
                  </a:moveTo>
                  <a:lnTo>
                    <a:pt x="2342" y="1114"/>
                  </a:lnTo>
                  <a:lnTo>
                    <a:pt x="1752" y="1114"/>
                  </a:lnTo>
                  <a:lnTo>
                    <a:pt x="2049" y="439"/>
                  </a:lnTo>
                  <a:close/>
                </a:path>
              </a:pathLst>
            </a:custGeom>
            <a:solidFill>
              <a:srgbClr val="3B88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1781175" y="322263"/>
              <a:ext cx="831850" cy="230187"/>
            </a:xfrm>
            <a:custGeom>
              <a:avLst/>
              <a:gdLst>
                <a:gd name="T0" fmla="*/ 0 w 6282"/>
                <a:gd name="T1" fmla="*/ 1715 h 1744"/>
                <a:gd name="T2" fmla="*/ 6282 w 6282"/>
                <a:gd name="T3" fmla="*/ 1715 h 1744"/>
                <a:gd name="T4" fmla="*/ 4411 w 6282"/>
                <a:gd name="T5" fmla="*/ 1060 h 1744"/>
                <a:gd name="T6" fmla="*/ 4552 w 6282"/>
                <a:gd name="T7" fmla="*/ 918 h 1744"/>
                <a:gd name="T8" fmla="*/ 4630 w 6282"/>
                <a:gd name="T9" fmla="*/ 733 h 1744"/>
                <a:gd name="T10" fmla="*/ 4639 w 6282"/>
                <a:gd name="T11" fmla="*/ 537 h 1744"/>
                <a:gd name="T12" fmla="*/ 4596 w 6282"/>
                <a:gd name="T13" fmla="*/ 366 h 1744"/>
                <a:gd name="T14" fmla="*/ 4505 w 6282"/>
                <a:gd name="T15" fmla="*/ 218 h 1744"/>
                <a:gd name="T16" fmla="*/ 4368 w 6282"/>
                <a:gd name="T17" fmla="*/ 104 h 1744"/>
                <a:gd name="T18" fmla="*/ 4184 w 6282"/>
                <a:gd name="T19" fmla="*/ 37 h 1744"/>
                <a:gd name="T20" fmla="*/ 3913 w 6282"/>
                <a:gd name="T21" fmla="*/ 24 h 1744"/>
                <a:gd name="T22" fmla="*/ 3553 w 6282"/>
                <a:gd name="T23" fmla="*/ 24 h 1744"/>
                <a:gd name="T24" fmla="*/ 3689 w 6282"/>
                <a:gd name="T25" fmla="*/ 1155 h 1744"/>
                <a:gd name="T26" fmla="*/ 5427 w 6282"/>
                <a:gd name="T27" fmla="*/ 575 h 1744"/>
                <a:gd name="T28" fmla="*/ 4083 w 6282"/>
                <a:gd name="T29" fmla="*/ 343 h 1744"/>
                <a:gd name="T30" fmla="*/ 4205 w 6282"/>
                <a:gd name="T31" fmla="*/ 393 h 1744"/>
                <a:gd name="T32" fmla="*/ 4277 w 6282"/>
                <a:gd name="T33" fmla="*/ 497 h 1744"/>
                <a:gd name="T34" fmla="*/ 4292 w 6282"/>
                <a:gd name="T35" fmla="*/ 632 h 1744"/>
                <a:gd name="T36" fmla="*/ 4248 w 6282"/>
                <a:gd name="T37" fmla="*/ 757 h 1744"/>
                <a:gd name="T38" fmla="*/ 4149 w 6282"/>
                <a:gd name="T39" fmla="*/ 838 h 1744"/>
                <a:gd name="T40" fmla="*/ 3208 w 6282"/>
                <a:gd name="T41" fmla="*/ 871 h 1744"/>
                <a:gd name="T42" fmla="*/ 3162 w 6282"/>
                <a:gd name="T43" fmla="*/ 563 h 1744"/>
                <a:gd name="T44" fmla="*/ 3034 w 6282"/>
                <a:gd name="T45" fmla="*/ 320 h 1744"/>
                <a:gd name="T46" fmla="*/ 2843 w 6282"/>
                <a:gd name="T47" fmla="*/ 144 h 1744"/>
                <a:gd name="T48" fmla="*/ 2610 w 6282"/>
                <a:gd name="T49" fmla="*/ 37 h 1744"/>
                <a:gd name="T50" fmla="*/ 2351 w 6282"/>
                <a:gd name="T51" fmla="*/ 0 h 1744"/>
                <a:gd name="T52" fmla="*/ 2089 w 6282"/>
                <a:gd name="T53" fmla="*/ 36 h 1744"/>
                <a:gd name="T54" fmla="*/ 1853 w 6282"/>
                <a:gd name="T55" fmla="*/ 143 h 1744"/>
                <a:gd name="T56" fmla="*/ 1662 w 6282"/>
                <a:gd name="T57" fmla="*/ 319 h 1744"/>
                <a:gd name="T58" fmla="*/ 1532 w 6282"/>
                <a:gd name="T59" fmla="*/ 562 h 1744"/>
                <a:gd name="T60" fmla="*/ 1486 w 6282"/>
                <a:gd name="T61" fmla="*/ 871 h 1744"/>
                <a:gd name="T62" fmla="*/ 1531 w 6282"/>
                <a:gd name="T63" fmla="*/ 1180 h 1744"/>
                <a:gd name="T64" fmla="*/ 1658 w 6282"/>
                <a:gd name="T65" fmla="*/ 1424 h 1744"/>
                <a:gd name="T66" fmla="*/ 1847 w 6282"/>
                <a:gd name="T67" fmla="*/ 1600 h 1744"/>
                <a:gd name="T68" fmla="*/ 2081 w 6282"/>
                <a:gd name="T69" fmla="*/ 1708 h 1744"/>
                <a:gd name="T70" fmla="*/ 2343 w 6282"/>
                <a:gd name="T71" fmla="*/ 1744 h 1744"/>
                <a:gd name="T72" fmla="*/ 2694 w 6282"/>
                <a:gd name="T73" fmla="*/ 1680 h 1744"/>
                <a:gd name="T74" fmla="*/ 2968 w 6282"/>
                <a:gd name="T75" fmla="*/ 1500 h 1744"/>
                <a:gd name="T76" fmla="*/ 3145 w 6282"/>
                <a:gd name="T77" fmla="*/ 1224 h 1744"/>
                <a:gd name="T78" fmla="*/ 3208 w 6282"/>
                <a:gd name="T79" fmla="*/ 871 h 1744"/>
                <a:gd name="T80" fmla="*/ 1881 w 6282"/>
                <a:gd name="T81" fmla="*/ 662 h 1744"/>
                <a:gd name="T82" fmla="*/ 1984 w 6282"/>
                <a:gd name="T83" fmla="*/ 486 h 1744"/>
                <a:gd name="T84" fmla="*/ 2138 w 6282"/>
                <a:gd name="T85" fmla="*/ 376 h 1744"/>
                <a:gd name="T86" fmla="*/ 2326 w 6282"/>
                <a:gd name="T87" fmla="*/ 334 h 1744"/>
                <a:gd name="T88" fmla="*/ 2517 w 6282"/>
                <a:gd name="T89" fmla="*/ 359 h 1744"/>
                <a:gd name="T90" fmla="*/ 2681 w 6282"/>
                <a:gd name="T91" fmla="*/ 452 h 1744"/>
                <a:gd name="T92" fmla="*/ 2798 w 6282"/>
                <a:gd name="T93" fmla="*/ 610 h 1744"/>
                <a:gd name="T94" fmla="*/ 2849 w 6282"/>
                <a:gd name="T95" fmla="*/ 838 h 1744"/>
                <a:gd name="T96" fmla="*/ 2818 w 6282"/>
                <a:gd name="T97" fmla="*/ 1085 h 1744"/>
                <a:gd name="T98" fmla="*/ 2714 w 6282"/>
                <a:gd name="T99" fmla="*/ 1263 h 1744"/>
                <a:gd name="T100" fmla="*/ 2560 w 6282"/>
                <a:gd name="T101" fmla="*/ 1371 h 1744"/>
                <a:gd name="T102" fmla="*/ 2374 w 6282"/>
                <a:gd name="T103" fmla="*/ 1413 h 1744"/>
                <a:gd name="T104" fmla="*/ 2179 w 6282"/>
                <a:gd name="T105" fmla="*/ 1389 h 1744"/>
                <a:gd name="T106" fmla="*/ 2015 w 6282"/>
                <a:gd name="T107" fmla="*/ 1297 h 1744"/>
                <a:gd name="T108" fmla="*/ 1900 w 6282"/>
                <a:gd name="T109" fmla="*/ 1136 h 1744"/>
                <a:gd name="T110" fmla="*/ 1850 w 6282"/>
                <a:gd name="T111" fmla="*/ 905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82" h="1744">
                  <a:moveTo>
                    <a:pt x="1366" y="1715"/>
                  </a:moveTo>
                  <a:lnTo>
                    <a:pt x="1366" y="27"/>
                  </a:lnTo>
                  <a:lnTo>
                    <a:pt x="1005" y="27"/>
                  </a:lnTo>
                  <a:lnTo>
                    <a:pt x="1005" y="671"/>
                  </a:lnTo>
                  <a:lnTo>
                    <a:pt x="359" y="671"/>
                  </a:lnTo>
                  <a:lnTo>
                    <a:pt x="359" y="27"/>
                  </a:lnTo>
                  <a:lnTo>
                    <a:pt x="0" y="27"/>
                  </a:lnTo>
                  <a:lnTo>
                    <a:pt x="0" y="1715"/>
                  </a:lnTo>
                  <a:lnTo>
                    <a:pt x="359" y="1715"/>
                  </a:lnTo>
                  <a:lnTo>
                    <a:pt x="359" y="1001"/>
                  </a:lnTo>
                  <a:lnTo>
                    <a:pt x="1005" y="1001"/>
                  </a:lnTo>
                  <a:lnTo>
                    <a:pt x="1005" y="1715"/>
                  </a:lnTo>
                  <a:lnTo>
                    <a:pt x="1366" y="1715"/>
                  </a:lnTo>
                  <a:close/>
                  <a:moveTo>
                    <a:pt x="5776" y="1435"/>
                  </a:moveTo>
                  <a:lnTo>
                    <a:pt x="5909" y="1715"/>
                  </a:lnTo>
                  <a:lnTo>
                    <a:pt x="6282" y="1715"/>
                  </a:lnTo>
                  <a:lnTo>
                    <a:pt x="6282" y="1667"/>
                  </a:lnTo>
                  <a:lnTo>
                    <a:pt x="5511" y="12"/>
                  </a:lnTo>
                  <a:lnTo>
                    <a:pt x="5345" y="12"/>
                  </a:lnTo>
                  <a:lnTo>
                    <a:pt x="4633" y="1531"/>
                  </a:lnTo>
                  <a:lnTo>
                    <a:pt x="4342" y="1100"/>
                  </a:lnTo>
                  <a:lnTo>
                    <a:pt x="4366" y="1087"/>
                  </a:lnTo>
                  <a:lnTo>
                    <a:pt x="4388" y="1074"/>
                  </a:lnTo>
                  <a:lnTo>
                    <a:pt x="4411" y="1060"/>
                  </a:lnTo>
                  <a:lnTo>
                    <a:pt x="4431" y="1045"/>
                  </a:lnTo>
                  <a:lnTo>
                    <a:pt x="4452" y="1030"/>
                  </a:lnTo>
                  <a:lnTo>
                    <a:pt x="4470" y="1013"/>
                  </a:lnTo>
                  <a:lnTo>
                    <a:pt x="4488" y="996"/>
                  </a:lnTo>
                  <a:lnTo>
                    <a:pt x="4506" y="977"/>
                  </a:lnTo>
                  <a:lnTo>
                    <a:pt x="4522" y="958"/>
                  </a:lnTo>
                  <a:lnTo>
                    <a:pt x="4537" y="938"/>
                  </a:lnTo>
                  <a:lnTo>
                    <a:pt x="4552" y="918"/>
                  </a:lnTo>
                  <a:lnTo>
                    <a:pt x="4565" y="897"/>
                  </a:lnTo>
                  <a:lnTo>
                    <a:pt x="4577" y="876"/>
                  </a:lnTo>
                  <a:lnTo>
                    <a:pt x="4589" y="853"/>
                  </a:lnTo>
                  <a:lnTo>
                    <a:pt x="4598" y="830"/>
                  </a:lnTo>
                  <a:lnTo>
                    <a:pt x="4608" y="807"/>
                  </a:lnTo>
                  <a:lnTo>
                    <a:pt x="4616" y="783"/>
                  </a:lnTo>
                  <a:lnTo>
                    <a:pt x="4623" y="758"/>
                  </a:lnTo>
                  <a:lnTo>
                    <a:pt x="4630" y="733"/>
                  </a:lnTo>
                  <a:lnTo>
                    <a:pt x="4634" y="708"/>
                  </a:lnTo>
                  <a:lnTo>
                    <a:pt x="4638" y="683"/>
                  </a:lnTo>
                  <a:lnTo>
                    <a:pt x="4642" y="657"/>
                  </a:lnTo>
                  <a:lnTo>
                    <a:pt x="4643" y="630"/>
                  </a:lnTo>
                  <a:lnTo>
                    <a:pt x="4644" y="604"/>
                  </a:lnTo>
                  <a:lnTo>
                    <a:pt x="4643" y="581"/>
                  </a:lnTo>
                  <a:lnTo>
                    <a:pt x="4642" y="558"/>
                  </a:lnTo>
                  <a:lnTo>
                    <a:pt x="4639" y="537"/>
                  </a:lnTo>
                  <a:lnTo>
                    <a:pt x="4637" y="514"/>
                  </a:lnTo>
                  <a:lnTo>
                    <a:pt x="4634" y="493"/>
                  </a:lnTo>
                  <a:lnTo>
                    <a:pt x="4630" y="471"/>
                  </a:lnTo>
                  <a:lnTo>
                    <a:pt x="4624" y="449"/>
                  </a:lnTo>
                  <a:lnTo>
                    <a:pt x="4619" y="428"/>
                  </a:lnTo>
                  <a:lnTo>
                    <a:pt x="4611" y="407"/>
                  </a:lnTo>
                  <a:lnTo>
                    <a:pt x="4605" y="387"/>
                  </a:lnTo>
                  <a:lnTo>
                    <a:pt x="4596" y="366"/>
                  </a:lnTo>
                  <a:lnTo>
                    <a:pt x="4588" y="347"/>
                  </a:lnTo>
                  <a:lnTo>
                    <a:pt x="4578" y="327"/>
                  </a:lnTo>
                  <a:lnTo>
                    <a:pt x="4568" y="308"/>
                  </a:lnTo>
                  <a:lnTo>
                    <a:pt x="4556" y="289"/>
                  </a:lnTo>
                  <a:lnTo>
                    <a:pt x="4545" y="270"/>
                  </a:lnTo>
                  <a:lnTo>
                    <a:pt x="4533" y="253"/>
                  </a:lnTo>
                  <a:lnTo>
                    <a:pt x="4519" y="235"/>
                  </a:lnTo>
                  <a:lnTo>
                    <a:pt x="4505" y="218"/>
                  </a:lnTo>
                  <a:lnTo>
                    <a:pt x="4491" y="202"/>
                  </a:lnTo>
                  <a:lnTo>
                    <a:pt x="4474" y="186"/>
                  </a:lnTo>
                  <a:lnTo>
                    <a:pt x="4458" y="171"/>
                  </a:lnTo>
                  <a:lnTo>
                    <a:pt x="4442" y="157"/>
                  </a:lnTo>
                  <a:lnTo>
                    <a:pt x="4424" y="143"/>
                  </a:lnTo>
                  <a:lnTo>
                    <a:pt x="4405" y="129"/>
                  </a:lnTo>
                  <a:lnTo>
                    <a:pt x="4387" y="116"/>
                  </a:lnTo>
                  <a:lnTo>
                    <a:pt x="4368" y="104"/>
                  </a:lnTo>
                  <a:lnTo>
                    <a:pt x="4347" y="93"/>
                  </a:lnTo>
                  <a:lnTo>
                    <a:pt x="4326" y="82"/>
                  </a:lnTo>
                  <a:lnTo>
                    <a:pt x="4304" y="74"/>
                  </a:lnTo>
                  <a:lnTo>
                    <a:pt x="4281" y="64"/>
                  </a:lnTo>
                  <a:lnTo>
                    <a:pt x="4259" y="56"/>
                  </a:lnTo>
                  <a:lnTo>
                    <a:pt x="4234" y="49"/>
                  </a:lnTo>
                  <a:lnTo>
                    <a:pt x="4210" y="42"/>
                  </a:lnTo>
                  <a:lnTo>
                    <a:pt x="4184" y="37"/>
                  </a:lnTo>
                  <a:lnTo>
                    <a:pt x="4158" y="33"/>
                  </a:lnTo>
                  <a:lnTo>
                    <a:pt x="4131" y="29"/>
                  </a:lnTo>
                  <a:lnTo>
                    <a:pt x="4105" y="27"/>
                  </a:lnTo>
                  <a:lnTo>
                    <a:pt x="4076" y="25"/>
                  </a:lnTo>
                  <a:lnTo>
                    <a:pt x="4048" y="25"/>
                  </a:lnTo>
                  <a:lnTo>
                    <a:pt x="4003" y="24"/>
                  </a:lnTo>
                  <a:lnTo>
                    <a:pt x="3958" y="24"/>
                  </a:lnTo>
                  <a:lnTo>
                    <a:pt x="3913" y="24"/>
                  </a:lnTo>
                  <a:lnTo>
                    <a:pt x="3868" y="24"/>
                  </a:lnTo>
                  <a:lnTo>
                    <a:pt x="3823" y="24"/>
                  </a:lnTo>
                  <a:lnTo>
                    <a:pt x="3778" y="24"/>
                  </a:lnTo>
                  <a:lnTo>
                    <a:pt x="3732" y="24"/>
                  </a:lnTo>
                  <a:lnTo>
                    <a:pt x="3688" y="24"/>
                  </a:lnTo>
                  <a:lnTo>
                    <a:pt x="3643" y="24"/>
                  </a:lnTo>
                  <a:lnTo>
                    <a:pt x="3599" y="24"/>
                  </a:lnTo>
                  <a:lnTo>
                    <a:pt x="3553" y="24"/>
                  </a:lnTo>
                  <a:lnTo>
                    <a:pt x="3508" y="24"/>
                  </a:lnTo>
                  <a:lnTo>
                    <a:pt x="3463" y="24"/>
                  </a:lnTo>
                  <a:lnTo>
                    <a:pt x="3419" y="25"/>
                  </a:lnTo>
                  <a:lnTo>
                    <a:pt x="3373" y="25"/>
                  </a:lnTo>
                  <a:lnTo>
                    <a:pt x="3328" y="25"/>
                  </a:lnTo>
                  <a:lnTo>
                    <a:pt x="3328" y="1715"/>
                  </a:lnTo>
                  <a:lnTo>
                    <a:pt x="3689" y="1715"/>
                  </a:lnTo>
                  <a:lnTo>
                    <a:pt x="3689" y="1155"/>
                  </a:lnTo>
                  <a:lnTo>
                    <a:pt x="3990" y="1155"/>
                  </a:lnTo>
                  <a:lnTo>
                    <a:pt x="4337" y="1715"/>
                  </a:lnTo>
                  <a:lnTo>
                    <a:pt x="4569" y="1715"/>
                  </a:lnTo>
                  <a:lnTo>
                    <a:pt x="4722" y="1715"/>
                  </a:lnTo>
                  <a:lnTo>
                    <a:pt x="4945" y="1715"/>
                  </a:lnTo>
                  <a:lnTo>
                    <a:pt x="5075" y="1435"/>
                  </a:lnTo>
                  <a:lnTo>
                    <a:pt x="5776" y="1435"/>
                  </a:lnTo>
                  <a:close/>
                  <a:moveTo>
                    <a:pt x="5427" y="575"/>
                  </a:moveTo>
                  <a:lnTo>
                    <a:pt x="5661" y="1132"/>
                  </a:lnTo>
                  <a:lnTo>
                    <a:pt x="5193" y="1132"/>
                  </a:lnTo>
                  <a:lnTo>
                    <a:pt x="5427" y="575"/>
                  </a:lnTo>
                  <a:close/>
                  <a:moveTo>
                    <a:pt x="3685" y="859"/>
                  </a:moveTo>
                  <a:lnTo>
                    <a:pt x="3685" y="340"/>
                  </a:lnTo>
                  <a:lnTo>
                    <a:pt x="4046" y="340"/>
                  </a:lnTo>
                  <a:lnTo>
                    <a:pt x="4065" y="341"/>
                  </a:lnTo>
                  <a:lnTo>
                    <a:pt x="4083" y="343"/>
                  </a:lnTo>
                  <a:lnTo>
                    <a:pt x="4101" y="346"/>
                  </a:lnTo>
                  <a:lnTo>
                    <a:pt x="4117" y="350"/>
                  </a:lnTo>
                  <a:lnTo>
                    <a:pt x="4134" y="354"/>
                  </a:lnTo>
                  <a:lnTo>
                    <a:pt x="4150" y="360"/>
                  </a:lnTo>
                  <a:lnTo>
                    <a:pt x="4165" y="367"/>
                  </a:lnTo>
                  <a:lnTo>
                    <a:pt x="4179" y="375"/>
                  </a:lnTo>
                  <a:lnTo>
                    <a:pt x="4192" y="384"/>
                  </a:lnTo>
                  <a:lnTo>
                    <a:pt x="4205" y="393"/>
                  </a:lnTo>
                  <a:lnTo>
                    <a:pt x="4217" y="404"/>
                  </a:lnTo>
                  <a:lnTo>
                    <a:pt x="4227" y="415"/>
                  </a:lnTo>
                  <a:lnTo>
                    <a:pt x="4238" y="427"/>
                  </a:lnTo>
                  <a:lnTo>
                    <a:pt x="4248" y="440"/>
                  </a:lnTo>
                  <a:lnTo>
                    <a:pt x="4257" y="453"/>
                  </a:lnTo>
                  <a:lnTo>
                    <a:pt x="4264" y="467"/>
                  </a:lnTo>
                  <a:lnTo>
                    <a:pt x="4271" y="482"/>
                  </a:lnTo>
                  <a:lnTo>
                    <a:pt x="4277" y="497"/>
                  </a:lnTo>
                  <a:lnTo>
                    <a:pt x="4282" y="512"/>
                  </a:lnTo>
                  <a:lnTo>
                    <a:pt x="4287" y="528"/>
                  </a:lnTo>
                  <a:lnTo>
                    <a:pt x="4290" y="544"/>
                  </a:lnTo>
                  <a:lnTo>
                    <a:pt x="4292" y="562"/>
                  </a:lnTo>
                  <a:lnTo>
                    <a:pt x="4293" y="579"/>
                  </a:lnTo>
                  <a:lnTo>
                    <a:pt x="4294" y="596"/>
                  </a:lnTo>
                  <a:lnTo>
                    <a:pt x="4293" y="615"/>
                  </a:lnTo>
                  <a:lnTo>
                    <a:pt x="4292" y="632"/>
                  </a:lnTo>
                  <a:lnTo>
                    <a:pt x="4290" y="649"/>
                  </a:lnTo>
                  <a:lnTo>
                    <a:pt x="4287" y="665"/>
                  </a:lnTo>
                  <a:lnTo>
                    <a:pt x="4282" y="683"/>
                  </a:lnTo>
                  <a:lnTo>
                    <a:pt x="4278" y="698"/>
                  </a:lnTo>
                  <a:lnTo>
                    <a:pt x="4272" y="714"/>
                  </a:lnTo>
                  <a:lnTo>
                    <a:pt x="4265" y="729"/>
                  </a:lnTo>
                  <a:lnTo>
                    <a:pt x="4257" y="743"/>
                  </a:lnTo>
                  <a:lnTo>
                    <a:pt x="4248" y="757"/>
                  </a:lnTo>
                  <a:lnTo>
                    <a:pt x="4238" y="770"/>
                  </a:lnTo>
                  <a:lnTo>
                    <a:pt x="4227" y="782"/>
                  </a:lnTo>
                  <a:lnTo>
                    <a:pt x="4217" y="794"/>
                  </a:lnTo>
                  <a:lnTo>
                    <a:pt x="4205" y="803"/>
                  </a:lnTo>
                  <a:lnTo>
                    <a:pt x="4192" y="813"/>
                  </a:lnTo>
                  <a:lnTo>
                    <a:pt x="4178" y="823"/>
                  </a:lnTo>
                  <a:lnTo>
                    <a:pt x="4164" y="832"/>
                  </a:lnTo>
                  <a:lnTo>
                    <a:pt x="4149" y="838"/>
                  </a:lnTo>
                  <a:lnTo>
                    <a:pt x="4134" y="844"/>
                  </a:lnTo>
                  <a:lnTo>
                    <a:pt x="4117" y="850"/>
                  </a:lnTo>
                  <a:lnTo>
                    <a:pt x="4100" y="853"/>
                  </a:lnTo>
                  <a:lnTo>
                    <a:pt x="4083" y="856"/>
                  </a:lnTo>
                  <a:lnTo>
                    <a:pt x="4065" y="859"/>
                  </a:lnTo>
                  <a:lnTo>
                    <a:pt x="4046" y="859"/>
                  </a:lnTo>
                  <a:lnTo>
                    <a:pt x="3685" y="859"/>
                  </a:lnTo>
                  <a:close/>
                  <a:moveTo>
                    <a:pt x="3208" y="871"/>
                  </a:moveTo>
                  <a:lnTo>
                    <a:pt x="3207" y="829"/>
                  </a:lnTo>
                  <a:lnTo>
                    <a:pt x="3205" y="788"/>
                  </a:lnTo>
                  <a:lnTo>
                    <a:pt x="3202" y="748"/>
                  </a:lnTo>
                  <a:lnTo>
                    <a:pt x="3196" y="708"/>
                  </a:lnTo>
                  <a:lnTo>
                    <a:pt x="3190" y="671"/>
                  </a:lnTo>
                  <a:lnTo>
                    <a:pt x="3181" y="634"/>
                  </a:lnTo>
                  <a:lnTo>
                    <a:pt x="3173" y="598"/>
                  </a:lnTo>
                  <a:lnTo>
                    <a:pt x="3162" y="563"/>
                  </a:lnTo>
                  <a:lnTo>
                    <a:pt x="3149" y="529"/>
                  </a:lnTo>
                  <a:lnTo>
                    <a:pt x="3136" y="496"/>
                  </a:lnTo>
                  <a:lnTo>
                    <a:pt x="3122" y="465"/>
                  </a:lnTo>
                  <a:lnTo>
                    <a:pt x="3107" y="433"/>
                  </a:lnTo>
                  <a:lnTo>
                    <a:pt x="3090" y="403"/>
                  </a:lnTo>
                  <a:lnTo>
                    <a:pt x="3072" y="375"/>
                  </a:lnTo>
                  <a:lnTo>
                    <a:pt x="3053" y="347"/>
                  </a:lnTo>
                  <a:lnTo>
                    <a:pt x="3034" y="320"/>
                  </a:lnTo>
                  <a:lnTo>
                    <a:pt x="3012" y="294"/>
                  </a:lnTo>
                  <a:lnTo>
                    <a:pt x="2990" y="269"/>
                  </a:lnTo>
                  <a:lnTo>
                    <a:pt x="2968" y="245"/>
                  </a:lnTo>
                  <a:lnTo>
                    <a:pt x="2945" y="223"/>
                  </a:lnTo>
                  <a:lnTo>
                    <a:pt x="2920" y="202"/>
                  </a:lnTo>
                  <a:lnTo>
                    <a:pt x="2896" y="182"/>
                  </a:lnTo>
                  <a:lnTo>
                    <a:pt x="2870" y="162"/>
                  </a:lnTo>
                  <a:lnTo>
                    <a:pt x="2843" y="144"/>
                  </a:lnTo>
                  <a:lnTo>
                    <a:pt x="2816" y="127"/>
                  </a:lnTo>
                  <a:lnTo>
                    <a:pt x="2788" y="110"/>
                  </a:lnTo>
                  <a:lnTo>
                    <a:pt x="2760" y="95"/>
                  </a:lnTo>
                  <a:lnTo>
                    <a:pt x="2730" y="81"/>
                  </a:lnTo>
                  <a:lnTo>
                    <a:pt x="2701" y="68"/>
                  </a:lnTo>
                  <a:lnTo>
                    <a:pt x="2671" y="56"/>
                  </a:lnTo>
                  <a:lnTo>
                    <a:pt x="2640" y="47"/>
                  </a:lnTo>
                  <a:lnTo>
                    <a:pt x="2610" y="37"/>
                  </a:lnTo>
                  <a:lnTo>
                    <a:pt x="2577" y="28"/>
                  </a:lnTo>
                  <a:lnTo>
                    <a:pt x="2546" y="21"/>
                  </a:lnTo>
                  <a:lnTo>
                    <a:pt x="2514" y="14"/>
                  </a:lnTo>
                  <a:lnTo>
                    <a:pt x="2482" y="10"/>
                  </a:lnTo>
                  <a:lnTo>
                    <a:pt x="2449" y="6"/>
                  </a:lnTo>
                  <a:lnTo>
                    <a:pt x="2417" y="3"/>
                  </a:lnTo>
                  <a:lnTo>
                    <a:pt x="2384" y="1"/>
                  </a:lnTo>
                  <a:lnTo>
                    <a:pt x="2351" y="0"/>
                  </a:lnTo>
                  <a:lnTo>
                    <a:pt x="2317" y="1"/>
                  </a:lnTo>
                  <a:lnTo>
                    <a:pt x="2284" y="3"/>
                  </a:lnTo>
                  <a:lnTo>
                    <a:pt x="2251" y="6"/>
                  </a:lnTo>
                  <a:lnTo>
                    <a:pt x="2217" y="10"/>
                  </a:lnTo>
                  <a:lnTo>
                    <a:pt x="2185" y="14"/>
                  </a:lnTo>
                  <a:lnTo>
                    <a:pt x="2152" y="21"/>
                  </a:lnTo>
                  <a:lnTo>
                    <a:pt x="2120" y="28"/>
                  </a:lnTo>
                  <a:lnTo>
                    <a:pt x="2089" y="36"/>
                  </a:lnTo>
                  <a:lnTo>
                    <a:pt x="2058" y="46"/>
                  </a:lnTo>
                  <a:lnTo>
                    <a:pt x="2026" y="56"/>
                  </a:lnTo>
                  <a:lnTo>
                    <a:pt x="1996" y="68"/>
                  </a:lnTo>
                  <a:lnTo>
                    <a:pt x="1966" y="81"/>
                  </a:lnTo>
                  <a:lnTo>
                    <a:pt x="1937" y="95"/>
                  </a:lnTo>
                  <a:lnTo>
                    <a:pt x="1909" y="110"/>
                  </a:lnTo>
                  <a:lnTo>
                    <a:pt x="1881" y="126"/>
                  </a:lnTo>
                  <a:lnTo>
                    <a:pt x="1853" y="143"/>
                  </a:lnTo>
                  <a:lnTo>
                    <a:pt x="1826" y="161"/>
                  </a:lnTo>
                  <a:lnTo>
                    <a:pt x="1800" y="181"/>
                  </a:lnTo>
                  <a:lnTo>
                    <a:pt x="1775" y="201"/>
                  </a:lnTo>
                  <a:lnTo>
                    <a:pt x="1750" y="223"/>
                  </a:lnTo>
                  <a:lnTo>
                    <a:pt x="1726" y="245"/>
                  </a:lnTo>
                  <a:lnTo>
                    <a:pt x="1704" y="268"/>
                  </a:lnTo>
                  <a:lnTo>
                    <a:pt x="1682" y="293"/>
                  </a:lnTo>
                  <a:lnTo>
                    <a:pt x="1662" y="319"/>
                  </a:lnTo>
                  <a:lnTo>
                    <a:pt x="1641" y="346"/>
                  </a:lnTo>
                  <a:lnTo>
                    <a:pt x="1622" y="374"/>
                  </a:lnTo>
                  <a:lnTo>
                    <a:pt x="1605" y="402"/>
                  </a:lnTo>
                  <a:lnTo>
                    <a:pt x="1588" y="432"/>
                  </a:lnTo>
                  <a:lnTo>
                    <a:pt x="1572" y="463"/>
                  </a:lnTo>
                  <a:lnTo>
                    <a:pt x="1558" y="495"/>
                  </a:lnTo>
                  <a:lnTo>
                    <a:pt x="1545" y="528"/>
                  </a:lnTo>
                  <a:lnTo>
                    <a:pt x="1532" y="562"/>
                  </a:lnTo>
                  <a:lnTo>
                    <a:pt x="1522" y="597"/>
                  </a:lnTo>
                  <a:lnTo>
                    <a:pt x="1513" y="633"/>
                  </a:lnTo>
                  <a:lnTo>
                    <a:pt x="1504" y="671"/>
                  </a:lnTo>
                  <a:lnTo>
                    <a:pt x="1498" y="708"/>
                  </a:lnTo>
                  <a:lnTo>
                    <a:pt x="1492" y="747"/>
                  </a:lnTo>
                  <a:lnTo>
                    <a:pt x="1489" y="787"/>
                  </a:lnTo>
                  <a:lnTo>
                    <a:pt x="1487" y="829"/>
                  </a:lnTo>
                  <a:lnTo>
                    <a:pt x="1486" y="871"/>
                  </a:lnTo>
                  <a:lnTo>
                    <a:pt x="1487" y="914"/>
                  </a:lnTo>
                  <a:lnTo>
                    <a:pt x="1489" y="955"/>
                  </a:lnTo>
                  <a:lnTo>
                    <a:pt x="1492" y="995"/>
                  </a:lnTo>
                  <a:lnTo>
                    <a:pt x="1498" y="1033"/>
                  </a:lnTo>
                  <a:lnTo>
                    <a:pt x="1504" y="1072"/>
                  </a:lnTo>
                  <a:lnTo>
                    <a:pt x="1512" y="1109"/>
                  </a:lnTo>
                  <a:lnTo>
                    <a:pt x="1520" y="1146"/>
                  </a:lnTo>
                  <a:lnTo>
                    <a:pt x="1531" y="1180"/>
                  </a:lnTo>
                  <a:lnTo>
                    <a:pt x="1543" y="1215"/>
                  </a:lnTo>
                  <a:lnTo>
                    <a:pt x="1557" y="1247"/>
                  </a:lnTo>
                  <a:lnTo>
                    <a:pt x="1571" y="1280"/>
                  </a:lnTo>
                  <a:lnTo>
                    <a:pt x="1586" y="1311"/>
                  </a:lnTo>
                  <a:lnTo>
                    <a:pt x="1602" y="1340"/>
                  </a:lnTo>
                  <a:lnTo>
                    <a:pt x="1620" y="1369"/>
                  </a:lnTo>
                  <a:lnTo>
                    <a:pt x="1638" y="1397"/>
                  </a:lnTo>
                  <a:lnTo>
                    <a:pt x="1658" y="1424"/>
                  </a:lnTo>
                  <a:lnTo>
                    <a:pt x="1679" y="1450"/>
                  </a:lnTo>
                  <a:lnTo>
                    <a:pt x="1701" y="1475"/>
                  </a:lnTo>
                  <a:lnTo>
                    <a:pt x="1722" y="1499"/>
                  </a:lnTo>
                  <a:lnTo>
                    <a:pt x="1746" y="1521"/>
                  </a:lnTo>
                  <a:lnTo>
                    <a:pt x="1770" y="1542"/>
                  </a:lnTo>
                  <a:lnTo>
                    <a:pt x="1794" y="1562"/>
                  </a:lnTo>
                  <a:lnTo>
                    <a:pt x="1820" y="1582"/>
                  </a:lnTo>
                  <a:lnTo>
                    <a:pt x="1847" y="1600"/>
                  </a:lnTo>
                  <a:lnTo>
                    <a:pt x="1874" y="1617"/>
                  </a:lnTo>
                  <a:lnTo>
                    <a:pt x="1902" y="1634"/>
                  </a:lnTo>
                  <a:lnTo>
                    <a:pt x="1930" y="1649"/>
                  </a:lnTo>
                  <a:lnTo>
                    <a:pt x="1959" y="1663"/>
                  </a:lnTo>
                  <a:lnTo>
                    <a:pt x="1990" y="1676"/>
                  </a:lnTo>
                  <a:lnTo>
                    <a:pt x="2019" y="1688"/>
                  </a:lnTo>
                  <a:lnTo>
                    <a:pt x="2050" y="1698"/>
                  </a:lnTo>
                  <a:lnTo>
                    <a:pt x="2081" y="1708"/>
                  </a:lnTo>
                  <a:lnTo>
                    <a:pt x="2113" y="1717"/>
                  </a:lnTo>
                  <a:lnTo>
                    <a:pt x="2145" y="1723"/>
                  </a:lnTo>
                  <a:lnTo>
                    <a:pt x="2177" y="1730"/>
                  </a:lnTo>
                  <a:lnTo>
                    <a:pt x="2210" y="1735"/>
                  </a:lnTo>
                  <a:lnTo>
                    <a:pt x="2243" y="1738"/>
                  </a:lnTo>
                  <a:lnTo>
                    <a:pt x="2276" y="1742"/>
                  </a:lnTo>
                  <a:lnTo>
                    <a:pt x="2310" y="1744"/>
                  </a:lnTo>
                  <a:lnTo>
                    <a:pt x="2343" y="1744"/>
                  </a:lnTo>
                  <a:lnTo>
                    <a:pt x="2391" y="1743"/>
                  </a:lnTo>
                  <a:lnTo>
                    <a:pt x="2437" y="1739"/>
                  </a:lnTo>
                  <a:lnTo>
                    <a:pt x="2482" y="1734"/>
                  </a:lnTo>
                  <a:lnTo>
                    <a:pt x="2528" y="1728"/>
                  </a:lnTo>
                  <a:lnTo>
                    <a:pt x="2571" y="1719"/>
                  </a:lnTo>
                  <a:lnTo>
                    <a:pt x="2613" y="1707"/>
                  </a:lnTo>
                  <a:lnTo>
                    <a:pt x="2654" y="1694"/>
                  </a:lnTo>
                  <a:lnTo>
                    <a:pt x="2694" y="1680"/>
                  </a:lnTo>
                  <a:lnTo>
                    <a:pt x="2733" y="1663"/>
                  </a:lnTo>
                  <a:lnTo>
                    <a:pt x="2770" y="1644"/>
                  </a:lnTo>
                  <a:lnTo>
                    <a:pt x="2807" y="1625"/>
                  </a:lnTo>
                  <a:lnTo>
                    <a:pt x="2842" y="1603"/>
                  </a:lnTo>
                  <a:lnTo>
                    <a:pt x="2875" y="1580"/>
                  </a:lnTo>
                  <a:lnTo>
                    <a:pt x="2907" y="1555"/>
                  </a:lnTo>
                  <a:lnTo>
                    <a:pt x="2938" y="1528"/>
                  </a:lnTo>
                  <a:lnTo>
                    <a:pt x="2968" y="1500"/>
                  </a:lnTo>
                  <a:lnTo>
                    <a:pt x="2996" y="1471"/>
                  </a:lnTo>
                  <a:lnTo>
                    <a:pt x="3022" y="1439"/>
                  </a:lnTo>
                  <a:lnTo>
                    <a:pt x="3047" y="1407"/>
                  </a:lnTo>
                  <a:lnTo>
                    <a:pt x="3069" y="1372"/>
                  </a:lnTo>
                  <a:lnTo>
                    <a:pt x="3091" y="1338"/>
                  </a:lnTo>
                  <a:lnTo>
                    <a:pt x="3110" y="1301"/>
                  </a:lnTo>
                  <a:lnTo>
                    <a:pt x="3128" y="1263"/>
                  </a:lnTo>
                  <a:lnTo>
                    <a:pt x="3145" y="1224"/>
                  </a:lnTo>
                  <a:lnTo>
                    <a:pt x="3160" y="1183"/>
                  </a:lnTo>
                  <a:lnTo>
                    <a:pt x="3173" y="1142"/>
                  </a:lnTo>
                  <a:lnTo>
                    <a:pt x="3183" y="1099"/>
                  </a:lnTo>
                  <a:lnTo>
                    <a:pt x="3192" y="1056"/>
                  </a:lnTo>
                  <a:lnTo>
                    <a:pt x="3200" y="1012"/>
                  </a:lnTo>
                  <a:lnTo>
                    <a:pt x="3204" y="965"/>
                  </a:lnTo>
                  <a:lnTo>
                    <a:pt x="3207" y="919"/>
                  </a:lnTo>
                  <a:lnTo>
                    <a:pt x="3208" y="871"/>
                  </a:lnTo>
                  <a:close/>
                  <a:moveTo>
                    <a:pt x="1849" y="871"/>
                  </a:moveTo>
                  <a:lnTo>
                    <a:pt x="1850" y="838"/>
                  </a:lnTo>
                  <a:lnTo>
                    <a:pt x="1853" y="807"/>
                  </a:lnTo>
                  <a:lnTo>
                    <a:pt x="1856" y="775"/>
                  </a:lnTo>
                  <a:lnTo>
                    <a:pt x="1860" y="745"/>
                  </a:lnTo>
                  <a:lnTo>
                    <a:pt x="1866" y="717"/>
                  </a:lnTo>
                  <a:lnTo>
                    <a:pt x="1873" y="689"/>
                  </a:lnTo>
                  <a:lnTo>
                    <a:pt x="1881" y="662"/>
                  </a:lnTo>
                  <a:lnTo>
                    <a:pt x="1890" y="636"/>
                  </a:lnTo>
                  <a:lnTo>
                    <a:pt x="1901" y="611"/>
                  </a:lnTo>
                  <a:lnTo>
                    <a:pt x="1913" y="589"/>
                  </a:lnTo>
                  <a:lnTo>
                    <a:pt x="1925" y="566"/>
                  </a:lnTo>
                  <a:lnTo>
                    <a:pt x="1938" y="544"/>
                  </a:lnTo>
                  <a:lnTo>
                    <a:pt x="1953" y="524"/>
                  </a:lnTo>
                  <a:lnTo>
                    <a:pt x="1968" y="504"/>
                  </a:lnTo>
                  <a:lnTo>
                    <a:pt x="1984" y="486"/>
                  </a:lnTo>
                  <a:lnTo>
                    <a:pt x="2001" y="469"/>
                  </a:lnTo>
                  <a:lnTo>
                    <a:pt x="2019" y="452"/>
                  </a:lnTo>
                  <a:lnTo>
                    <a:pt x="2037" y="436"/>
                  </a:lnTo>
                  <a:lnTo>
                    <a:pt x="2056" y="422"/>
                  </a:lnTo>
                  <a:lnTo>
                    <a:pt x="2076" y="409"/>
                  </a:lnTo>
                  <a:lnTo>
                    <a:pt x="2096" y="398"/>
                  </a:lnTo>
                  <a:lnTo>
                    <a:pt x="2117" y="386"/>
                  </a:lnTo>
                  <a:lnTo>
                    <a:pt x="2138" y="376"/>
                  </a:lnTo>
                  <a:lnTo>
                    <a:pt x="2161" y="367"/>
                  </a:lnTo>
                  <a:lnTo>
                    <a:pt x="2184" y="359"/>
                  </a:lnTo>
                  <a:lnTo>
                    <a:pt x="2206" y="352"/>
                  </a:lnTo>
                  <a:lnTo>
                    <a:pt x="2230" y="347"/>
                  </a:lnTo>
                  <a:lnTo>
                    <a:pt x="2253" y="341"/>
                  </a:lnTo>
                  <a:lnTo>
                    <a:pt x="2278" y="338"/>
                  </a:lnTo>
                  <a:lnTo>
                    <a:pt x="2301" y="335"/>
                  </a:lnTo>
                  <a:lnTo>
                    <a:pt x="2326" y="334"/>
                  </a:lnTo>
                  <a:lnTo>
                    <a:pt x="2351" y="334"/>
                  </a:lnTo>
                  <a:lnTo>
                    <a:pt x="2376" y="334"/>
                  </a:lnTo>
                  <a:lnTo>
                    <a:pt x="2399" y="335"/>
                  </a:lnTo>
                  <a:lnTo>
                    <a:pt x="2424" y="338"/>
                  </a:lnTo>
                  <a:lnTo>
                    <a:pt x="2448" y="341"/>
                  </a:lnTo>
                  <a:lnTo>
                    <a:pt x="2471" y="347"/>
                  </a:lnTo>
                  <a:lnTo>
                    <a:pt x="2494" y="352"/>
                  </a:lnTo>
                  <a:lnTo>
                    <a:pt x="2517" y="359"/>
                  </a:lnTo>
                  <a:lnTo>
                    <a:pt x="2540" y="366"/>
                  </a:lnTo>
                  <a:lnTo>
                    <a:pt x="2561" y="376"/>
                  </a:lnTo>
                  <a:lnTo>
                    <a:pt x="2583" y="386"/>
                  </a:lnTo>
                  <a:lnTo>
                    <a:pt x="2604" y="397"/>
                  </a:lnTo>
                  <a:lnTo>
                    <a:pt x="2624" y="408"/>
                  </a:lnTo>
                  <a:lnTo>
                    <a:pt x="2643" y="421"/>
                  </a:lnTo>
                  <a:lnTo>
                    <a:pt x="2663" y="436"/>
                  </a:lnTo>
                  <a:lnTo>
                    <a:pt x="2681" y="452"/>
                  </a:lnTo>
                  <a:lnTo>
                    <a:pt x="2698" y="468"/>
                  </a:lnTo>
                  <a:lnTo>
                    <a:pt x="2715" y="485"/>
                  </a:lnTo>
                  <a:lnTo>
                    <a:pt x="2732" y="503"/>
                  </a:lnTo>
                  <a:lnTo>
                    <a:pt x="2747" y="523"/>
                  </a:lnTo>
                  <a:lnTo>
                    <a:pt x="2761" y="543"/>
                  </a:lnTo>
                  <a:lnTo>
                    <a:pt x="2774" y="565"/>
                  </a:lnTo>
                  <a:lnTo>
                    <a:pt x="2787" y="588"/>
                  </a:lnTo>
                  <a:lnTo>
                    <a:pt x="2798" y="610"/>
                  </a:lnTo>
                  <a:lnTo>
                    <a:pt x="2808" y="635"/>
                  </a:lnTo>
                  <a:lnTo>
                    <a:pt x="2818" y="661"/>
                  </a:lnTo>
                  <a:lnTo>
                    <a:pt x="2826" y="688"/>
                  </a:lnTo>
                  <a:lnTo>
                    <a:pt x="2833" y="716"/>
                  </a:lnTo>
                  <a:lnTo>
                    <a:pt x="2839" y="745"/>
                  </a:lnTo>
                  <a:lnTo>
                    <a:pt x="2844" y="774"/>
                  </a:lnTo>
                  <a:lnTo>
                    <a:pt x="2847" y="806"/>
                  </a:lnTo>
                  <a:lnTo>
                    <a:pt x="2849" y="838"/>
                  </a:lnTo>
                  <a:lnTo>
                    <a:pt x="2849" y="871"/>
                  </a:lnTo>
                  <a:lnTo>
                    <a:pt x="2849" y="905"/>
                  </a:lnTo>
                  <a:lnTo>
                    <a:pt x="2847" y="938"/>
                  </a:lnTo>
                  <a:lnTo>
                    <a:pt x="2844" y="970"/>
                  </a:lnTo>
                  <a:lnTo>
                    <a:pt x="2838" y="1000"/>
                  </a:lnTo>
                  <a:lnTo>
                    <a:pt x="2833" y="1030"/>
                  </a:lnTo>
                  <a:lnTo>
                    <a:pt x="2825" y="1058"/>
                  </a:lnTo>
                  <a:lnTo>
                    <a:pt x="2818" y="1085"/>
                  </a:lnTo>
                  <a:lnTo>
                    <a:pt x="2808" y="1111"/>
                  </a:lnTo>
                  <a:lnTo>
                    <a:pt x="2797" y="1136"/>
                  </a:lnTo>
                  <a:lnTo>
                    <a:pt x="2787" y="1161"/>
                  </a:lnTo>
                  <a:lnTo>
                    <a:pt x="2774" y="1183"/>
                  </a:lnTo>
                  <a:lnTo>
                    <a:pt x="2761" y="1205"/>
                  </a:lnTo>
                  <a:lnTo>
                    <a:pt x="2746" y="1226"/>
                  </a:lnTo>
                  <a:lnTo>
                    <a:pt x="2730" y="1245"/>
                  </a:lnTo>
                  <a:lnTo>
                    <a:pt x="2714" y="1263"/>
                  </a:lnTo>
                  <a:lnTo>
                    <a:pt x="2697" y="1281"/>
                  </a:lnTo>
                  <a:lnTo>
                    <a:pt x="2680" y="1297"/>
                  </a:lnTo>
                  <a:lnTo>
                    <a:pt x="2661" y="1312"/>
                  </a:lnTo>
                  <a:lnTo>
                    <a:pt x="2642" y="1326"/>
                  </a:lnTo>
                  <a:lnTo>
                    <a:pt x="2623" y="1339"/>
                  </a:lnTo>
                  <a:lnTo>
                    <a:pt x="2602" y="1351"/>
                  </a:lnTo>
                  <a:lnTo>
                    <a:pt x="2581" y="1362"/>
                  </a:lnTo>
                  <a:lnTo>
                    <a:pt x="2560" y="1371"/>
                  </a:lnTo>
                  <a:lnTo>
                    <a:pt x="2537" y="1381"/>
                  </a:lnTo>
                  <a:lnTo>
                    <a:pt x="2515" y="1389"/>
                  </a:lnTo>
                  <a:lnTo>
                    <a:pt x="2492" y="1395"/>
                  </a:lnTo>
                  <a:lnTo>
                    <a:pt x="2468" y="1400"/>
                  </a:lnTo>
                  <a:lnTo>
                    <a:pt x="2446" y="1406"/>
                  </a:lnTo>
                  <a:lnTo>
                    <a:pt x="2421" y="1409"/>
                  </a:lnTo>
                  <a:lnTo>
                    <a:pt x="2397" y="1411"/>
                  </a:lnTo>
                  <a:lnTo>
                    <a:pt x="2374" y="1413"/>
                  </a:lnTo>
                  <a:lnTo>
                    <a:pt x="2349" y="1413"/>
                  </a:lnTo>
                  <a:lnTo>
                    <a:pt x="2323" y="1413"/>
                  </a:lnTo>
                  <a:lnTo>
                    <a:pt x="2298" y="1411"/>
                  </a:lnTo>
                  <a:lnTo>
                    <a:pt x="2273" y="1409"/>
                  </a:lnTo>
                  <a:lnTo>
                    <a:pt x="2249" y="1406"/>
                  </a:lnTo>
                  <a:lnTo>
                    <a:pt x="2226" y="1400"/>
                  </a:lnTo>
                  <a:lnTo>
                    <a:pt x="2202" y="1395"/>
                  </a:lnTo>
                  <a:lnTo>
                    <a:pt x="2179" y="1389"/>
                  </a:lnTo>
                  <a:lnTo>
                    <a:pt x="2157" y="1381"/>
                  </a:lnTo>
                  <a:lnTo>
                    <a:pt x="2134" y="1371"/>
                  </a:lnTo>
                  <a:lnTo>
                    <a:pt x="2113" y="1362"/>
                  </a:lnTo>
                  <a:lnTo>
                    <a:pt x="2092" y="1351"/>
                  </a:lnTo>
                  <a:lnTo>
                    <a:pt x="2072" y="1339"/>
                  </a:lnTo>
                  <a:lnTo>
                    <a:pt x="2052" y="1326"/>
                  </a:lnTo>
                  <a:lnTo>
                    <a:pt x="2034" y="1312"/>
                  </a:lnTo>
                  <a:lnTo>
                    <a:pt x="2015" y="1297"/>
                  </a:lnTo>
                  <a:lnTo>
                    <a:pt x="1998" y="1281"/>
                  </a:lnTo>
                  <a:lnTo>
                    <a:pt x="1981" y="1263"/>
                  </a:lnTo>
                  <a:lnTo>
                    <a:pt x="1965" y="1245"/>
                  </a:lnTo>
                  <a:lnTo>
                    <a:pt x="1951" y="1226"/>
                  </a:lnTo>
                  <a:lnTo>
                    <a:pt x="1937" y="1205"/>
                  </a:lnTo>
                  <a:lnTo>
                    <a:pt x="1924" y="1183"/>
                  </a:lnTo>
                  <a:lnTo>
                    <a:pt x="1911" y="1161"/>
                  </a:lnTo>
                  <a:lnTo>
                    <a:pt x="1900" y="1136"/>
                  </a:lnTo>
                  <a:lnTo>
                    <a:pt x="1889" y="1111"/>
                  </a:lnTo>
                  <a:lnTo>
                    <a:pt x="1881" y="1085"/>
                  </a:lnTo>
                  <a:lnTo>
                    <a:pt x="1872" y="1058"/>
                  </a:lnTo>
                  <a:lnTo>
                    <a:pt x="1866" y="1030"/>
                  </a:lnTo>
                  <a:lnTo>
                    <a:pt x="1860" y="1000"/>
                  </a:lnTo>
                  <a:lnTo>
                    <a:pt x="1856" y="970"/>
                  </a:lnTo>
                  <a:lnTo>
                    <a:pt x="1853" y="938"/>
                  </a:lnTo>
                  <a:lnTo>
                    <a:pt x="1850" y="905"/>
                  </a:lnTo>
                  <a:lnTo>
                    <a:pt x="1849" y="8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330200" y="330200"/>
              <a:ext cx="195263" cy="295275"/>
            </a:xfrm>
            <a:custGeom>
              <a:avLst/>
              <a:gdLst>
                <a:gd name="T0" fmla="*/ 1479 w 1479"/>
                <a:gd name="T1" fmla="*/ 2229 h 2229"/>
                <a:gd name="T2" fmla="*/ 1403 w 1479"/>
                <a:gd name="T3" fmla="*/ 2227 h 2229"/>
                <a:gd name="T4" fmla="*/ 1328 w 1479"/>
                <a:gd name="T5" fmla="*/ 2220 h 2229"/>
                <a:gd name="T6" fmla="*/ 1253 w 1479"/>
                <a:gd name="T7" fmla="*/ 2210 h 2229"/>
                <a:gd name="T8" fmla="*/ 1181 w 1479"/>
                <a:gd name="T9" fmla="*/ 2197 h 2229"/>
                <a:gd name="T10" fmla="*/ 1109 w 1479"/>
                <a:gd name="T11" fmla="*/ 2179 h 2229"/>
                <a:gd name="T12" fmla="*/ 1039 w 1479"/>
                <a:gd name="T13" fmla="*/ 2159 h 2229"/>
                <a:gd name="T14" fmla="*/ 970 w 1479"/>
                <a:gd name="T15" fmla="*/ 2135 h 2229"/>
                <a:gd name="T16" fmla="*/ 903 w 1479"/>
                <a:gd name="T17" fmla="*/ 2108 h 2229"/>
                <a:gd name="T18" fmla="*/ 837 w 1479"/>
                <a:gd name="T19" fmla="*/ 2078 h 2229"/>
                <a:gd name="T20" fmla="*/ 773 w 1479"/>
                <a:gd name="T21" fmla="*/ 2044 h 2229"/>
                <a:gd name="T22" fmla="*/ 712 w 1479"/>
                <a:gd name="T23" fmla="*/ 2009 h 2229"/>
                <a:gd name="T24" fmla="*/ 651 w 1479"/>
                <a:gd name="T25" fmla="*/ 1969 h 2229"/>
                <a:gd name="T26" fmla="*/ 593 w 1479"/>
                <a:gd name="T27" fmla="*/ 1928 h 2229"/>
                <a:gd name="T28" fmla="*/ 538 w 1479"/>
                <a:gd name="T29" fmla="*/ 1884 h 2229"/>
                <a:gd name="T30" fmla="*/ 484 w 1479"/>
                <a:gd name="T31" fmla="*/ 1836 h 2229"/>
                <a:gd name="T32" fmla="*/ 432 w 1479"/>
                <a:gd name="T33" fmla="*/ 1786 h 2229"/>
                <a:gd name="T34" fmla="*/ 384 w 1479"/>
                <a:gd name="T35" fmla="*/ 1736 h 2229"/>
                <a:gd name="T36" fmla="*/ 338 w 1479"/>
                <a:gd name="T37" fmla="*/ 1681 h 2229"/>
                <a:gd name="T38" fmla="*/ 293 w 1479"/>
                <a:gd name="T39" fmla="*/ 1624 h 2229"/>
                <a:gd name="T40" fmla="*/ 252 w 1479"/>
                <a:gd name="T41" fmla="*/ 1566 h 2229"/>
                <a:gd name="T42" fmla="*/ 214 w 1479"/>
                <a:gd name="T43" fmla="*/ 1506 h 2229"/>
                <a:gd name="T44" fmla="*/ 178 w 1479"/>
                <a:gd name="T45" fmla="*/ 1443 h 2229"/>
                <a:gd name="T46" fmla="*/ 146 w 1479"/>
                <a:gd name="T47" fmla="*/ 1379 h 2229"/>
                <a:gd name="T48" fmla="*/ 116 w 1479"/>
                <a:gd name="T49" fmla="*/ 1314 h 2229"/>
                <a:gd name="T50" fmla="*/ 90 w 1479"/>
                <a:gd name="T51" fmla="*/ 1246 h 2229"/>
                <a:gd name="T52" fmla="*/ 67 w 1479"/>
                <a:gd name="T53" fmla="*/ 1177 h 2229"/>
                <a:gd name="T54" fmla="*/ 46 w 1479"/>
                <a:gd name="T55" fmla="*/ 1106 h 2229"/>
                <a:gd name="T56" fmla="*/ 30 w 1479"/>
                <a:gd name="T57" fmla="*/ 1035 h 2229"/>
                <a:gd name="T58" fmla="*/ 17 w 1479"/>
                <a:gd name="T59" fmla="*/ 962 h 2229"/>
                <a:gd name="T60" fmla="*/ 8 w 1479"/>
                <a:gd name="T61" fmla="*/ 887 h 2229"/>
                <a:gd name="T62" fmla="*/ 2 w 1479"/>
                <a:gd name="T63" fmla="*/ 812 h 2229"/>
                <a:gd name="T64" fmla="*/ 0 w 1479"/>
                <a:gd name="T65" fmla="*/ 735 h 2229"/>
                <a:gd name="T66" fmla="*/ 1 w 1479"/>
                <a:gd name="T67" fmla="*/ 685 h 2229"/>
                <a:gd name="T68" fmla="*/ 3 w 1479"/>
                <a:gd name="T69" fmla="*/ 636 h 2229"/>
                <a:gd name="T70" fmla="*/ 8 w 1479"/>
                <a:gd name="T71" fmla="*/ 587 h 2229"/>
                <a:gd name="T72" fmla="*/ 13 w 1479"/>
                <a:gd name="T73" fmla="*/ 537 h 2229"/>
                <a:gd name="T74" fmla="*/ 20 w 1479"/>
                <a:gd name="T75" fmla="*/ 490 h 2229"/>
                <a:gd name="T76" fmla="*/ 29 w 1479"/>
                <a:gd name="T77" fmla="*/ 442 h 2229"/>
                <a:gd name="T78" fmla="*/ 39 w 1479"/>
                <a:gd name="T79" fmla="*/ 395 h 2229"/>
                <a:gd name="T80" fmla="*/ 51 w 1479"/>
                <a:gd name="T81" fmla="*/ 349 h 2229"/>
                <a:gd name="T82" fmla="*/ 64 w 1479"/>
                <a:gd name="T83" fmla="*/ 303 h 2229"/>
                <a:gd name="T84" fmla="*/ 78 w 1479"/>
                <a:gd name="T85" fmla="*/ 258 h 2229"/>
                <a:gd name="T86" fmla="*/ 94 w 1479"/>
                <a:gd name="T87" fmla="*/ 213 h 2229"/>
                <a:gd name="T88" fmla="*/ 111 w 1479"/>
                <a:gd name="T89" fmla="*/ 168 h 2229"/>
                <a:gd name="T90" fmla="*/ 129 w 1479"/>
                <a:gd name="T91" fmla="*/ 125 h 2229"/>
                <a:gd name="T92" fmla="*/ 150 w 1479"/>
                <a:gd name="T93" fmla="*/ 83 h 2229"/>
                <a:gd name="T94" fmla="*/ 170 w 1479"/>
                <a:gd name="T95" fmla="*/ 41 h 2229"/>
                <a:gd name="T96" fmla="*/ 193 w 1479"/>
                <a:gd name="T97" fmla="*/ 0 h 2229"/>
                <a:gd name="T98" fmla="*/ 675 w 1479"/>
                <a:gd name="T99" fmla="*/ 835 h 2229"/>
                <a:gd name="T100" fmla="*/ 1479 w 1479"/>
                <a:gd name="T101" fmla="*/ 2229 h 2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9" h="2229">
                  <a:moveTo>
                    <a:pt x="1479" y="2229"/>
                  </a:moveTo>
                  <a:lnTo>
                    <a:pt x="1403" y="2227"/>
                  </a:lnTo>
                  <a:lnTo>
                    <a:pt x="1328" y="2220"/>
                  </a:lnTo>
                  <a:lnTo>
                    <a:pt x="1253" y="2210"/>
                  </a:lnTo>
                  <a:lnTo>
                    <a:pt x="1181" y="2197"/>
                  </a:lnTo>
                  <a:lnTo>
                    <a:pt x="1109" y="2179"/>
                  </a:lnTo>
                  <a:lnTo>
                    <a:pt x="1039" y="2159"/>
                  </a:lnTo>
                  <a:lnTo>
                    <a:pt x="970" y="2135"/>
                  </a:lnTo>
                  <a:lnTo>
                    <a:pt x="903" y="2108"/>
                  </a:lnTo>
                  <a:lnTo>
                    <a:pt x="837" y="2078"/>
                  </a:lnTo>
                  <a:lnTo>
                    <a:pt x="773" y="2044"/>
                  </a:lnTo>
                  <a:lnTo>
                    <a:pt x="712" y="2009"/>
                  </a:lnTo>
                  <a:lnTo>
                    <a:pt x="651" y="1969"/>
                  </a:lnTo>
                  <a:lnTo>
                    <a:pt x="593" y="1928"/>
                  </a:lnTo>
                  <a:lnTo>
                    <a:pt x="538" y="1884"/>
                  </a:lnTo>
                  <a:lnTo>
                    <a:pt x="484" y="1836"/>
                  </a:lnTo>
                  <a:lnTo>
                    <a:pt x="432" y="1786"/>
                  </a:lnTo>
                  <a:lnTo>
                    <a:pt x="384" y="1736"/>
                  </a:lnTo>
                  <a:lnTo>
                    <a:pt x="338" y="1681"/>
                  </a:lnTo>
                  <a:lnTo>
                    <a:pt x="293" y="1624"/>
                  </a:lnTo>
                  <a:lnTo>
                    <a:pt x="252" y="1566"/>
                  </a:lnTo>
                  <a:lnTo>
                    <a:pt x="214" y="1506"/>
                  </a:lnTo>
                  <a:lnTo>
                    <a:pt x="178" y="1443"/>
                  </a:lnTo>
                  <a:lnTo>
                    <a:pt x="146" y="1379"/>
                  </a:lnTo>
                  <a:lnTo>
                    <a:pt x="116" y="1314"/>
                  </a:lnTo>
                  <a:lnTo>
                    <a:pt x="90" y="1246"/>
                  </a:lnTo>
                  <a:lnTo>
                    <a:pt x="67" y="1177"/>
                  </a:lnTo>
                  <a:lnTo>
                    <a:pt x="46" y="1106"/>
                  </a:lnTo>
                  <a:lnTo>
                    <a:pt x="30" y="1035"/>
                  </a:lnTo>
                  <a:lnTo>
                    <a:pt x="17" y="962"/>
                  </a:lnTo>
                  <a:lnTo>
                    <a:pt x="8" y="887"/>
                  </a:lnTo>
                  <a:lnTo>
                    <a:pt x="2" y="812"/>
                  </a:lnTo>
                  <a:lnTo>
                    <a:pt x="0" y="735"/>
                  </a:lnTo>
                  <a:lnTo>
                    <a:pt x="1" y="685"/>
                  </a:lnTo>
                  <a:lnTo>
                    <a:pt x="3" y="636"/>
                  </a:lnTo>
                  <a:lnTo>
                    <a:pt x="8" y="587"/>
                  </a:lnTo>
                  <a:lnTo>
                    <a:pt x="13" y="537"/>
                  </a:lnTo>
                  <a:lnTo>
                    <a:pt x="20" y="490"/>
                  </a:lnTo>
                  <a:lnTo>
                    <a:pt x="29" y="442"/>
                  </a:lnTo>
                  <a:lnTo>
                    <a:pt x="39" y="395"/>
                  </a:lnTo>
                  <a:lnTo>
                    <a:pt x="51" y="349"/>
                  </a:lnTo>
                  <a:lnTo>
                    <a:pt x="64" y="303"/>
                  </a:lnTo>
                  <a:lnTo>
                    <a:pt x="78" y="258"/>
                  </a:lnTo>
                  <a:lnTo>
                    <a:pt x="94" y="213"/>
                  </a:lnTo>
                  <a:lnTo>
                    <a:pt x="111" y="168"/>
                  </a:lnTo>
                  <a:lnTo>
                    <a:pt x="129" y="125"/>
                  </a:lnTo>
                  <a:lnTo>
                    <a:pt x="150" y="83"/>
                  </a:lnTo>
                  <a:lnTo>
                    <a:pt x="170" y="41"/>
                  </a:lnTo>
                  <a:lnTo>
                    <a:pt x="193" y="0"/>
                  </a:lnTo>
                  <a:lnTo>
                    <a:pt x="675" y="835"/>
                  </a:lnTo>
                  <a:lnTo>
                    <a:pt x="1479" y="2229"/>
                  </a:lnTo>
                  <a:close/>
                </a:path>
              </a:pathLst>
            </a:custGeom>
            <a:solidFill>
              <a:srgbClr val="3B88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30225" y="330200"/>
              <a:ext cx="195263" cy="295275"/>
            </a:xfrm>
            <a:custGeom>
              <a:avLst/>
              <a:gdLst>
                <a:gd name="T0" fmla="*/ 1286 w 1479"/>
                <a:gd name="T1" fmla="*/ 0 h 2229"/>
                <a:gd name="T2" fmla="*/ 1308 w 1479"/>
                <a:gd name="T3" fmla="*/ 41 h 2229"/>
                <a:gd name="T4" fmla="*/ 1329 w 1479"/>
                <a:gd name="T5" fmla="*/ 83 h 2229"/>
                <a:gd name="T6" fmla="*/ 1349 w 1479"/>
                <a:gd name="T7" fmla="*/ 125 h 2229"/>
                <a:gd name="T8" fmla="*/ 1368 w 1479"/>
                <a:gd name="T9" fmla="*/ 168 h 2229"/>
                <a:gd name="T10" fmla="*/ 1386 w 1479"/>
                <a:gd name="T11" fmla="*/ 213 h 2229"/>
                <a:gd name="T12" fmla="*/ 1401 w 1479"/>
                <a:gd name="T13" fmla="*/ 258 h 2229"/>
                <a:gd name="T14" fmla="*/ 1416 w 1479"/>
                <a:gd name="T15" fmla="*/ 303 h 2229"/>
                <a:gd name="T16" fmla="*/ 1429 w 1479"/>
                <a:gd name="T17" fmla="*/ 349 h 2229"/>
                <a:gd name="T18" fmla="*/ 1441 w 1479"/>
                <a:gd name="T19" fmla="*/ 395 h 2229"/>
                <a:gd name="T20" fmla="*/ 1450 w 1479"/>
                <a:gd name="T21" fmla="*/ 442 h 2229"/>
                <a:gd name="T22" fmla="*/ 1459 w 1479"/>
                <a:gd name="T23" fmla="*/ 490 h 2229"/>
                <a:gd name="T24" fmla="*/ 1466 w 1479"/>
                <a:gd name="T25" fmla="*/ 537 h 2229"/>
                <a:gd name="T26" fmla="*/ 1472 w 1479"/>
                <a:gd name="T27" fmla="*/ 587 h 2229"/>
                <a:gd name="T28" fmla="*/ 1476 w 1479"/>
                <a:gd name="T29" fmla="*/ 636 h 2229"/>
                <a:gd name="T30" fmla="*/ 1478 w 1479"/>
                <a:gd name="T31" fmla="*/ 685 h 2229"/>
                <a:gd name="T32" fmla="*/ 1479 w 1479"/>
                <a:gd name="T33" fmla="*/ 735 h 2229"/>
                <a:gd name="T34" fmla="*/ 1477 w 1479"/>
                <a:gd name="T35" fmla="*/ 812 h 2229"/>
                <a:gd name="T36" fmla="*/ 1472 w 1479"/>
                <a:gd name="T37" fmla="*/ 887 h 2229"/>
                <a:gd name="T38" fmla="*/ 1462 w 1479"/>
                <a:gd name="T39" fmla="*/ 962 h 2229"/>
                <a:gd name="T40" fmla="*/ 1449 w 1479"/>
                <a:gd name="T41" fmla="*/ 1035 h 2229"/>
                <a:gd name="T42" fmla="*/ 1432 w 1479"/>
                <a:gd name="T43" fmla="*/ 1106 h 2229"/>
                <a:gd name="T44" fmla="*/ 1412 w 1479"/>
                <a:gd name="T45" fmla="*/ 1177 h 2229"/>
                <a:gd name="T46" fmla="*/ 1389 w 1479"/>
                <a:gd name="T47" fmla="*/ 1246 h 2229"/>
                <a:gd name="T48" fmla="*/ 1363 w 1479"/>
                <a:gd name="T49" fmla="*/ 1314 h 2229"/>
                <a:gd name="T50" fmla="*/ 1334 w 1479"/>
                <a:gd name="T51" fmla="*/ 1379 h 2229"/>
                <a:gd name="T52" fmla="*/ 1300 w 1479"/>
                <a:gd name="T53" fmla="*/ 1443 h 2229"/>
                <a:gd name="T54" fmla="*/ 1265 w 1479"/>
                <a:gd name="T55" fmla="*/ 1506 h 2229"/>
                <a:gd name="T56" fmla="*/ 1227 w 1479"/>
                <a:gd name="T57" fmla="*/ 1566 h 2229"/>
                <a:gd name="T58" fmla="*/ 1185 w 1479"/>
                <a:gd name="T59" fmla="*/ 1624 h 2229"/>
                <a:gd name="T60" fmla="*/ 1142 w 1479"/>
                <a:gd name="T61" fmla="*/ 1681 h 2229"/>
                <a:gd name="T62" fmla="*/ 1095 w 1479"/>
                <a:gd name="T63" fmla="*/ 1736 h 2229"/>
                <a:gd name="T64" fmla="*/ 1046 w 1479"/>
                <a:gd name="T65" fmla="*/ 1786 h 2229"/>
                <a:gd name="T66" fmla="*/ 995 w 1479"/>
                <a:gd name="T67" fmla="*/ 1836 h 2229"/>
                <a:gd name="T68" fmla="*/ 941 w 1479"/>
                <a:gd name="T69" fmla="*/ 1884 h 2229"/>
                <a:gd name="T70" fmla="*/ 885 w 1479"/>
                <a:gd name="T71" fmla="*/ 1928 h 2229"/>
                <a:gd name="T72" fmla="*/ 827 w 1479"/>
                <a:gd name="T73" fmla="*/ 1969 h 2229"/>
                <a:gd name="T74" fmla="*/ 768 w 1479"/>
                <a:gd name="T75" fmla="*/ 2009 h 2229"/>
                <a:gd name="T76" fmla="*/ 705 w 1479"/>
                <a:gd name="T77" fmla="*/ 2044 h 2229"/>
                <a:gd name="T78" fmla="*/ 641 w 1479"/>
                <a:gd name="T79" fmla="*/ 2078 h 2229"/>
                <a:gd name="T80" fmla="*/ 576 w 1479"/>
                <a:gd name="T81" fmla="*/ 2108 h 2229"/>
                <a:gd name="T82" fmla="*/ 509 w 1479"/>
                <a:gd name="T83" fmla="*/ 2135 h 2229"/>
                <a:gd name="T84" fmla="*/ 440 w 1479"/>
                <a:gd name="T85" fmla="*/ 2159 h 2229"/>
                <a:gd name="T86" fmla="*/ 370 w 1479"/>
                <a:gd name="T87" fmla="*/ 2179 h 2229"/>
                <a:gd name="T88" fmla="*/ 298 w 1479"/>
                <a:gd name="T89" fmla="*/ 2197 h 2229"/>
                <a:gd name="T90" fmla="*/ 225 w 1479"/>
                <a:gd name="T91" fmla="*/ 2210 h 2229"/>
                <a:gd name="T92" fmla="*/ 152 w 1479"/>
                <a:gd name="T93" fmla="*/ 2220 h 2229"/>
                <a:gd name="T94" fmla="*/ 76 w 1479"/>
                <a:gd name="T95" fmla="*/ 2227 h 2229"/>
                <a:gd name="T96" fmla="*/ 0 w 1479"/>
                <a:gd name="T97" fmla="*/ 2229 h 2229"/>
                <a:gd name="T98" fmla="*/ 803 w 1479"/>
                <a:gd name="T99" fmla="*/ 835 h 2229"/>
                <a:gd name="T100" fmla="*/ 1286 w 1479"/>
                <a:gd name="T101" fmla="*/ 0 h 2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9" h="2229">
                  <a:moveTo>
                    <a:pt x="1286" y="0"/>
                  </a:moveTo>
                  <a:lnTo>
                    <a:pt x="1308" y="41"/>
                  </a:lnTo>
                  <a:lnTo>
                    <a:pt x="1329" y="83"/>
                  </a:lnTo>
                  <a:lnTo>
                    <a:pt x="1349" y="125"/>
                  </a:lnTo>
                  <a:lnTo>
                    <a:pt x="1368" y="168"/>
                  </a:lnTo>
                  <a:lnTo>
                    <a:pt x="1386" y="213"/>
                  </a:lnTo>
                  <a:lnTo>
                    <a:pt x="1401" y="258"/>
                  </a:lnTo>
                  <a:lnTo>
                    <a:pt x="1416" y="303"/>
                  </a:lnTo>
                  <a:lnTo>
                    <a:pt x="1429" y="349"/>
                  </a:lnTo>
                  <a:lnTo>
                    <a:pt x="1441" y="395"/>
                  </a:lnTo>
                  <a:lnTo>
                    <a:pt x="1450" y="442"/>
                  </a:lnTo>
                  <a:lnTo>
                    <a:pt x="1459" y="490"/>
                  </a:lnTo>
                  <a:lnTo>
                    <a:pt x="1466" y="537"/>
                  </a:lnTo>
                  <a:lnTo>
                    <a:pt x="1472" y="587"/>
                  </a:lnTo>
                  <a:lnTo>
                    <a:pt x="1476" y="636"/>
                  </a:lnTo>
                  <a:lnTo>
                    <a:pt x="1478" y="685"/>
                  </a:lnTo>
                  <a:lnTo>
                    <a:pt x="1479" y="735"/>
                  </a:lnTo>
                  <a:lnTo>
                    <a:pt x="1477" y="812"/>
                  </a:lnTo>
                  <a:lnTo>
                    <a:pt x="1472" y="887"/>
                  </a:lnTo>
                  <a:lnTo>
                    <a:pt x="1462" y="962"/>
                  </a:lnTo>
                  <a:lnTo>
                    <a:pt x="1449" y="1035"/>
                  </a:lnTo>
                  <a:lnTo>
                    <a:pt x="1432" y="1106"/>
                  </a:lnTo>
                  <a:lnTo>
                    <a:pt x="1412" y="1177"/>
                  </a:lnTo>
                  <a:lnTo>
                    <a:pt x="1389" y="1246"/>
                  </a:lnTo>
                  <a:lnTo>
                    <a:pt x="1363" y="1314"/>
                  </a:lnTo>
                  <a:lnTo>
                    <a:pt x="1334" y="1379"/>
                  </a:lnTo>
                  <a:lnTo>
                    <a:pt x="1300" y="1443"/>
                  </a:lnTo>
                  <a:lnTo>
                    <a:pt x="1265" y="1506"/>
                  </a:lnTo>
                  <a:lnTo>
                    <a:pt x="1227" y="1566"/>
                  </a:lnTo>
                  <a:lnTo>
                    <a:pt x="1185" y="1624"/>
                  </a:lnTo>
                  <a:lnTo>
                    <a:pt x="1142" y="1681"/>
                  </a:lnTo>
                  <a:lnTo>
                    <a:pt x="1095" y="1736"/>
                  </a:lnTo>
                  <a:lnTo>
                    <a:pt x="1046" y="1786"/>
                  </a:lnTo>
                  <a:lnTo>
                    <a:pt x="995" y="1836"/>
                  </a:lnTo>
                  <a:lnTo>
                    <a:pt x="941" y="1884"/>
                  </a:lnTo>
                  <a:lnTo>
                    <a:pt x="885" y="1928"/>
                  </a:lnTo>
                  <a:lnTo>
                    <a:pt x="827" y="1969"/>
                  </a:lnTo>
                  <a:lnTo>
                    <a:pt x="768" y="2009"/>
                  </a:lnTo>
                  <a:lnTo>
                    <a:pt x="705" y="2044"/>
                  </a:lnTo>
                  <a:lnTo>
                    <a:pt x="641" y="2078"/>
                  </a:lnTo>
                  <a:lnTo>
                    <a:pt x="576" y="2108"/>
                  </a:lnTo>
                  <a:lnTo>
                    <a:pt x="509" y="2135"/>
                  </a:lnTo>
                  <a:lnTo>
                    <a:pt x="440" y="2159"/>
                  </a:lnTo>
                  <a:lnTo>
                    <a:pt x="370" y="2179"/>
                  </a:lnTo>
                  <a:lnTo>
                    <a:pt x="298" y="2197"/>
                  </a:lnTo>
                  <a:lnTo>
                    <a:pt x="225" y="2210"/>
                  </a:lnTo>
                  <a:lnTo>
                    <a:pt x="152" y="2220"/>
                  </a:lnTo>
                  <a:lnTo>
                    <a:pt x="76" y="2227"/>
                  </a:lnTo>
                  <a:lnTo>
                    <a:pt x="0" y="2229"/>
                  </a:lnTo>
                  <a:lnTo>
                    <a:pt x="803" y="835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3B88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430213" y="230188"/>
              <a:ext cx="195263" cy="195262"/>
            </a:xfrm>
            <a:custGeom>
              <a:avLst/>
              <a:gdLst>
                <a:gd name="T0" fmla="*/ 737 w 1473"/>
                <a:gd name="T1" fmla="*/ 0 h 1471"/>
                <a:gd name="T2" fmla="*/ 787 w 1473"/>
                <a:gd name="T3" fmla="*/ 1 h 1471"/>
                <a:gd name="T4" fmla="*/ 837 w 1473"/>
                <a:gd name="T5" fmla="*/ 3 h 1471"/>
                <a:gd name="T6" fmla="*/ 885 w 1473"/>
                <a:gd name="T7" fmla="*/ 8 h 1471"/>
                <a:gd name="T8" fmla="*/ 935 w 1473"/>
                <a:gd name="T9" fmla="*/ 13 h 1471"/>
                <a:gd name="T10" fmla="*/ 983 w 1473"/>
                <a:gd name="T11" fmla="*/ 21 h 1471"/>
                <a:gd name="T12" fmla="*/ 1030 w 1473"/>
                <a:gd name="T13" fmla="*/ 29 h 1471"/>
                <a:gd name="T14" fmla="*/ 1077 w 1473"/>
                <a:gd name="T15" fmla="*/ 39 h 1471"/>
                <a:gd name="T16" fmla="*/ 1124 w 1473"/>
                <a:gd name="T17" fmla="*/ 51 h 1471"/>
                <a:gd name="T18" fmla="*/ 1170 w 1473"/>
                <a:gd name="T19" fmla="*/ 64 h 1471"/>
                <a:gd name="T20" fmla="*/ 1215 w 1473"/>
                <a:gd name="T21" fmla="*/ 79 h 1471"/>
                <a:gd name="T22" fmla="*/ 1261 w 1473"/>
                <a:gd name="T23" fmla="*/ 95 h 1471"/>
                <a:gd name="T24" fmla="*/ 1305 w 1473"/>
                <a:gd name="T25" fmla="*/ 112 h 1471"/>
                <a:gd name="T26" fmla="*/ 1348 w 1473"/>
                <a:gd name="T27" fmla="*/ 131 h 1471"/>
                <a:gd name="T28" fmla="*/ 1390 w 1473"/>
                <a:gd name="T29" fmla="*/ 150 h 1471"/>
                <a:gd name="T30" fmla="*/ 1432 w 1473"/>
                <a:gd name="T31" fmla="*/ 172 h 1471"/>
                <a:gd name="T32" fmla="*/ 1473 w 1473"/>
                <a:gd name="T33" fmla="*/ 194 h 1471"/>
                <a:gd name="T34" fmla="*/ 737 w 1473"/>
                <a:gd name="T35" fmla="*/ 1471 h 1471"/>
                <a:gd name="T36" fmla="*/ 0 w 1473"/>
                <a:gd name="T37" fmla="*/ 194 h 1471"/>
                <a:gd name="T38" fmla="*/ 41 w 1473"/>
                <a:gd name="T39" fmla="*/ 172 h 1471"/>
                <a:gd name="T40" fmla="*/ 83 w 1473"/>
                <a:gd name="T41" fmla="*/ 150 h 1471"/>
                <a:gd name="T42" fmla="*/ 126 w 1473"/>
                <a:gd name="T43" fmla="*/ 131 h 1471"/>
                <a:gd name="T44" fmla="*/ 169 w 1473"/>
                <a:gd name="T45" fmla="*/ 112 h 1471"/>
                <a:gd name="T46" fmla="*/ 214 w 1473"/>
                <a:gd name="T47" fmla="*/ 95 h 1471"/>
                <a:gd name="T48" fmla="*/ 258 w 1473"/>
                <a:gd name="T49" fmla="*/ 79 h 1471"/>
                <a:gd name="T50" fmla="*/ 303 w 1473"/>
                <a:gd name="T51" fmla="*/ 64 h 1471"/>
                <a:gd name="T52" fmla="*/ 349 w 1473"/>
                <a:gd name="T53" fmla="*/ 51 h 1471"/>
                <a:gd name="T54" fmla="*/ 396 w 1473"/>
                <a:gd name="T55" fmla="*/ 39 h 1471"/>
                <a:gd name="T56" fmla="*/ 443 w 1473"/>
                <a:gd name="T57" fmla="*/ 29 h 1471"/>
                <a:gd name="T58" fmla="*/ 491 w 1473"/>
                <a:gd name="T59" fmla="*/ 21 h 1471"/>
                <a:gd name="T60" fmla="*/ 539 w 1473"/>
                <a:gd name="T61" fmla="*/ 13 h 1471"/>
                <a:gd name="T62" fmla="*/ 588 w 1473"/>
                <a:gd name="T63" fmla="*/ 8 h 1471"/>
                <a:gd name="T64" fmla="*/ 637 w 1473"/>
                <a:gd name="T65" fmla="*/ 3 h 1471"/>
                <a:gd name="T66" fmla="*/ 687 w 1473"/>
                <a:gd name="T67" fmla="*/ 1 h 1471"/>
                <a:gd name="T68" fmla="*/ 737 w 1473"/>
                <a:gd name="T69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73" h="1471">
                  <a:moveTo>
                    <a:pt x="737" y="0"/>
                  </a:moveTo>
                  <a:lnTo>
                    <a:pt x="787" y="1"/>
                  </a:lnTo>
                  <a:lnTo>
                    <a:pt x="837" y="3"/>
                  </a:lnTo>
                  <a:lnTo>
                    <a:pt x="885" y="8"/>
                  </a:lnTo>
                  <a:lnTo>
                    <a:pt x="935" y="13"/>
                  </a:lnTo>
                  <a:lnTo>
                    <a:pt x="983" y="21"/>
                  </a:lnTo>
                  <a:lnTo>
                    <a:pt x="1030" y="29"/>
                  </a:lnTo>
                  <a:lnTo>
                    <a:pt x="1077" y="39"/>
                  </a:lnTo>
                  <a:lnTo>
                    <a:pt x="1124" y="51"/>
                  </a:lnTo>
                  <a:lnTo>
                    <a:pt x="1170" y="64"/>
                  </a:lnTo>
                  <a:lnTo>
                    <a:pt x="1215" y="79"/>
                  </a:lnTo>
                  <a:lnTo>
                    <a:pt x="1261" y="95"/>
                  </a:lnTo>
                  <a:lnTo>
                    <a:pt x="1305" y="112"/>
                  </a:lnTo>
                  <a:lnTo>
                    <a:pt x="1348" y="131"/>
                  </a:lnTo>
                  <a:lnTo>
                    <a:pt x="1390" y="150"/>
                  </a:lnTo>
                  <a:lnTo>
                    <a:pt x="1432" y="172"/>
                  </a:lnTo>
                  <a:lnTo>
                    <a:pt x="1473" y="194"/>
                  </a:lnTo>
                  <a:lnTo>
                    <a:pt x="737" y="1471"/>
                  </a:lnTo>
                  <a:lnTo>
                    <a:pt x="0" y="194"/>
                  </a:lnTo>
                  <a:lnTo>
                    <a:pt x="41" y="172"/>
                  </a:lnTo>
                  <a:lnTo>
                    <a:pt x="83" y="150"/>
                  </a:lnTo>
                  <a:lnTo>
                    <a:pt x="126" y="131"/>
                  </a:lnTo>
                  <a:lnTo>
                    <a:pt x="169" y="112"/>
                  </a:lnTo>
                  <a:lnTo>
                    <a:pt x="214" y="95"/>
                  </a:lnTo>
                  <a:lnTo>
                    <a:pt x="258" y="79"/>
                  </a:lnTo>
                  <a:lnTo>
                    <a:pt x="303" y="64"/>
                  </a:lnTo>
                  <a:lnTo>
                    <a:pt x="349" y="51"/>
                  </a:lnTo>
                  <a:lnTo>
                    <a:pt x="396" y="39"/>
                  </a:lnTo>
                  <a:lnTo>
                    <a:pt x="443" y="29"/>
                  </a:lnTo>
                  <a:lnTo>
                    <a:pt x="491" y="21"/>
                  </a:lnTo>
                  <a:lnTo>
                    <a:pt x="539" y="13"/>
                  </a:lnTo>
                  <a:lnTo>
                    <a:pt x="588" y="8"/>
                  </a:lnTo>
                  <a:lnTo>
                    <a:pt x="637" y="3"/>
                  </a:lnTo>
                  <a:lnTo>
                    <a:pt x="687" y="1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11015663" y="4837113"/>
            <a:ext cx="1176337" cy="2020887"/>
          </a:xfrm>
          <a:custGeom>
            <a:avLst/>
            <a:gdLst>
              <a:gd name="T0" fmla="*/ 9563 w 9633"/>
              <a:gd name="T1" fmla="*/ 0 h 16549"/>
              <a:gd name="T2" fmla="*/ 9633 w 9633"/>
              <a:gd name="T3" fmla="*/ 0 h 16549"/>
              <a:gd name="T4" fmla="*/ 9633 w 9633"/>
              <a:gd name="T5" fmla="*/ 16549 h 16549"/>
              <a:gd name="T6" fmla="*/ 0 w 9633"/>
              <a:gd name="T7" fmla="*/ 16549 h 16549"/>
              <a:gd name="T8" fmla="*/ 9563 w 9633"/>
              <a:gd name="T9" fmla="*/ 0 h 16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33" h="16549">
                <a:moveTo>
                  <a:pt x="9563" y="0"/>
                </a:moveTo>
                <a:lnTo>
                  <a:pt x="9633" y="0"/>
                </a:lnTo>
                <a:lnTo>
                  <a:pt x="9633" y="16549"/>
                </a:lnTo>
                <a:lnTo>
                  <a:pt x="0" y="16549"/>
                </a:lnTo>
                <a:lnTo>
                  <a:pt x="956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556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3B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896348"/>
            <a:ext cx="10515600" cy="6711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3B88B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00" y="1653994"/>
            <a:ext cx="10515600" cy="5054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B88B9"/>
              </a:buClr>
              <a:buFont typeface="Wingdings" panose="05000000000000000000" pitchFamily="2" charset="2"/>
              <a:buChar char="§"/>
              <a:defRPr sz="3600">
                <a:latin typeface="+mn-lt"/>
              </a:defRPr>
            </a:lvl1pPr>
            <a:lvl2pPr marL="685800" indent="-228600">
              <a:spcBef>
                <a:spcPts val="600"/>
              </a:spcBef>
              <a:spcAft>
                <a:spcPts val="300"/>
              </a:spcAft>
              <a:buClr>
                <a:srgbClr val="3B88B9"/>
              </a:buClr>
              <a:buFont typeface="Wingdings" panose="05000000000000000000" pitchFamily="2" charset="2"/>
              <a:buChar char="§"/>
              <a:defRPr sz="3200">
                <a:latin typeface="+mn-lt"/>
              </a:defRPr>
            </a:lvl2pPr>
            <a:lvl3pPr marL="11430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800">
                <a:latin typeface="+mn-lt"/>
              </a:defRPr>
            </a:lvl3pPr>
            <a:lvl4pPr marL="16002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4pPr>
            <a:lvl5pPr marL="20574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795338" y="323850"/>
            <a:ext cx="968375" cy="225425"/>
          </a:xfrm>
          <a:custGeom>
            <a:avLst/>
            <a:gdLst>
              <a:gd name="T0" fmla="*/ 2889 w 7323"/>
              <a:gd name="T1" fmla="*/ 1700 h 1700"/>
              <a:gd name="T2" fmla="*/ 3075 w 7323"/>
              <a:gd name="T3" fmla="*/ 12 h 1700"/>
              <a:gd name="T4" fmla="*/ 1983 w 7323"/>
              <a:gd name="T5" fmla="*/ 0 h 1700"/>
              <a:gd name="T6" fmla="*/ 1660 w 7323"/>
              <a:gd name="T7" fmla="*/ 1350 h 1700"/>
              <a:gd name="T8" fmla="*/ 1685 w 7323"/>
              <a:gd name="T9" fmla="*/ 0 h 1700"/>
              <a:gd name="T10" fmla="*/ 0 w 7323"/>
              <a:gd name="T11" fmla="*/ 36 h 1700"/>
              <a:gd name="T12" fmla="*/ 845 w 7323"/>
              <a:gd name="T13" fmla="*/ 1261 h 1700"/>
              <a:gd name="T14" fmla="*/ 1390 w 7323"/>
              <a:gd name="T15" fmla="*/ 8 h 1700"/>
              <a:gd name="T16" fmla="*/ 4213 w 7323"/>
              <a:gd name="T17" fmla="*/ 1700 h 1700"/>
              <a:gd name="T18" fmla="*/ 7323 w 7323"/>
              <a:gd name="T19" fmla="*/ 1700 h 1700"/>
              <a:gd name="T20" fmla="*/ 5636 w 7323"/>
              <a:gd name="T21" fmla="*/ 1664 h 1700"/>
              <a:gd name="T22" fmla="*/ 6865 w 7323"/>
              <a:gd name="T23" fmla="*/ 1350 h 1700"/>
              <a:gd name="T24" fmla="*/ 6482 w 7323"/>
              <a:gd name="T25" fmla="*/ 439 h 1700"/>
              <a:gd name="T26" fmla="*/ 4993 w 7323"/>
              <a:gd name="T27" fmla="*/ 1700 h 1700"/>
              <a:gd name="T28" fmla="*/ 5141 w 7323"/>
              <a:gd name="T29" fmla="*/ 1682 h 1700"/>
              <a:gd name="T30" fmla="*/ 5274 w 7323"/>
              <a:gd name="T31" fmla="*/ 1642 h 1700"/>
              <a:gd name="T32" fmla="*/ 5393 w 7323"/>
              <a:gd name="T33" fmla="*/ 1585 h 1700"/>
              <a:gd name="T34" fmla="*/ 5497 w 7323"/>
              <a:gd name="T35" fmla="*/ 1510 h 1700"/>
              <a:gd name="T36" fmla="*/ 5585 w 7323"/>
              <a:gd name="T37" fmla="*/ 1419 h 1700"/>
              <a:gd name="T38" fmla="*/ 5656 w 7323"/>
              <a:gd name="T39" fmla="*/ 1315 h 1700"/>
              <a:gd name="T40" fmla="*/ 5712 w 7323"/>
              <a:gd name="T41" fmla="*/ 1202 h 1700"/>
              <a:gd name="T42" fmla="*/ 5751 w 7323"/>
              <a:gd name="T43" fmla="*/ 1080 h 1700"/>
              <a:gd name="T44" fmla="*/ 5773 w 7323"/>
              <a:gd name="T45" fmla="*/ 951 h 1700"/>
              <a:gd name="T46" fmla="*/ 5777 w 7323"/>
              <a:gd name="T47" fmla="*/ 819 h 1700"/>
              <a:gd name="T48" fmla="*/ 5764 w 7323"/>
              <a:gd name="T49" fmla="*/ 689 h 1700"/>
              <a:gd name="T50" fmla="*/ 5733 w 7323"/>
              <a:gd name="T51" fmla="*/ 564 h 1700"/>
              <a:gd name="T52" fmla="*/ 5685 w 7323"/>
              <a:gd name="T53" fmla="*/ 446 h 1700"/>
              <a:gd name="T54" fmla="*/ 5621 w 7323"/>
              <a:gd name="T55" fmla="*/ 338 h 1700"/>
              <a:gd name="T56" fmla="*/ 5541 w 7323"/>
              <a:gd name="T57" fmla="*/ 243 h 1700"/>
              <a:gd name="T58" fmla="*/ 5445 w 7323"/>
              <a:gd name="T59" fmla="*/ 160 h 1700"/>
              <a:gd name="T60" fmla="*/ 5334 w 7323"/>
              <a:gd name="T61" fmla="*/ 94 h 1700"/>
              <a:gd name="T62" fmla="*/ 5208 w 7323"/>
              <a:gd name="T63" fmla="*/ 47 h 1700"/>
              <a:gd name="T64" fmla="*/ 5067 w 7323"/>
              <a:gd name="T65" fmla="*/ 19 h 1700"/>
              <a:gd name="T66" fmla="*/ 4344 w 7323"/>
              <a:gd name="T67" fmla="*/ 12 h 1700"/>
              <a:gd name="T68" fmla="*/ 4983 w 7323"/>
              <a:gd name="T69" fmla="*/ 266 h 1700"/>
              <a:gd name="T70" fmla="*/ 5102 w 7323"/>
              <a:gd name="T71" fmla="*/ 284 h 1700"/>
              <a:gd name="T72" fmla="*/ 5207 w 7323"/>
              <a:gd name="T73" fmla="*/ 324 h 1700"/>
              <a:gd name="T74" fmla="*/ 5297 w 7323"/>
              <a:gd name="T75" fmla="*/ 385 h 1700"/>
              <a:gd name="T76" fmla="*/ 5370 w 7323"/>
              <a:gd name="T77" fmla="*/ 461 h 1700"/>
              <a:gd name="T78" fmla="*/ 5429 w 7323"/>
              <a:gd name="T79" fmla="*/ 552 h 1700"/>
              <a:gd name="T80" fmla="*/ 5470 w 7323"/>
              <a:gd name="T81" fmla="*/ 655 h 1700"/>
              <a:gd name="T82" fmla="*/ 5492 w 7323"/>
              <a:gd name="T83" fmla="*/ 767 h 1700"/>
              <a:gd name="T84" fmla="*/ 5498 w 7323"/>
              <a:gd name="T85" fmla="*/ 885 h 1700"/>
              <a:gd name="T86" fmla="*/ 5484 w 7323"/>
              <a:gd name="T87" fmla="*/ 1000 h 1700"/>
              <a:gd name="T88" fmla="*/ 5451 w 7323"/>
              <a:gd name="T89" fmla="*/ 1108 h 1700"/>
              <a:gd name="T90" fmla="*/ 5403 w 7323"/>
              <a:gd name="T91" fmla="*/ 1204 h 1700"/>
              <a:gd name="T92" fmla="*/ 5336 w 7323"/>
              <a:gd name="T93" fmla="*/ 1289 h 1700"/>
              <a:gd name="T94" fmla="*/ 5254 w 7323"/>
              <a:gd name="T95" fmla="*/ 1357 h 1700"/>
              <a:gd name="T96" fmla="*/ 5156 w 7323"/>
              <a:gd name="T97" fmla="*/ 1408 h 1700"/>
              <a:gd name="T98" fmla="*/ 5043 w 7323"/>
              <a:gd name="T99" fmla="*/ 1437 h 1700"/>
              <a:gd name="T100" fmla="*/ 4623 w 7323"/>
              <a:gd name="T101" fmla="*/ 1445 h 1700"/>
              <a:gd name="T102" fmla="*/ 2049 w 7323"/>
              <a:gd name="T103" fmla="*/ 439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23" h="1700">
                <a:moveTo>
                  <a:pt x="2432" y="1350"/>
                </a:moveTo>
                <a:lnTo>
                  <a:pt x="2598" y="1700"/>
                </a:lnTo>
                <a:lnTo>
                  <a:pt x="2794" y="1700"/>
                </a:lnTo>
                <a:lnTo>
                  <a:pt x="2889" y="1700"/>
                </a:lnTo>
                <a:lnTo>
                  <a:pt x="3801" y="1700"/>
                </a:lnTo>
                <a:lnTo>
                  <a:pt x="3801" y="1447"/>
                </a:lnTo>
                <a:lnTo>
                  <a:pt x="3075" y="1447"/>
                </a:lnTo>
                <a:lnTo>
                  <a:pt x="3075" y="12"/>
                </a:lnTo>
                <a:lnTo>
                  <a:pt x="2794" y="12"/>
                </a:lnTo>
                <a:lnTo>
                  <a:pt x="2794" y="1459"/>
                </a:lnTo>
                <a:lnTo>
                  <a:pt x="2113" y="0"/>
                </a:lnTo>
                <a:lnTo>
                  <a:pt x="1983" y="0"/>
                </a:lnTo>
                <a:lnTo>
                  <a:pt x="1203" y="1664"/>
                </a:lnTo>
                <a:lnTo>
                  <a:pt x="1203" y="1700"/>
                </a:lnTo>
                <a:lnTo>
                  <a:pt x="1496" y="1700"/>
                </a:lnTo>
                <a:lnTo>
                  <a:pt x="1660" y="1350"/>
                </a:lnTo>
                <a:lnTo>
                  <a:pt x="2432" y="1350"/>
                </a:lnTo>
                <a:close/>
                <a:moveTo>
                  <a:pt x="1390" y="8"/>
                </a:moveTo>
                <a:lnTo>
                  <a:pt x="1394" y="0"/>
                </a:lnTo>
                <a:lnTo>
                  <a:pt x="1685" y="0"/>
                </a:lnTo>
                <a:lnTo>
                  <a:pt x="1685" y="36"/>
                </a:lnTo>
                <a:lnTo>
                  <a:pt x="910" y="1700"/>
                </a:lnTo>
                <a:lnTo>
                  <a:pt x="779" y="1700"/>
                </a:lnTo>
                <a:lnTo>
                  <a:pt x="0" y="36"/>
                </a:lnTo>
                <a:lnTo>
                  <a:pt x="0" y="0"/>
                </a:lnTo>
                <a:lnTo>
                  <a:pt x="291" y="0"/>
                </a:lnTo>
                <a:lnTo>
                  <a:pt x="845" y="1261"/>
                </a:lnTo>
                <a:lnTo>
                  <a:pt x="845" y="1261"/>
                </a:lnTo>
                <a:lnTo>
                  <a:pt x="845" y="1261"/>
                </a:lnTo>
                <a:lnTo>
                  <a:pt x="1138" y="586"/>
                </a:lnTo>
                <a:lnTo>
                  <a:pt x="1138" y="586"/>
                </a:lnTo>
                <a:lnTo>
                  <a:pt x="1390" y="8"/>
                </a:lnTo>
                <a:close/>
                <a:moveTo>
                  <a:pt x="4213" y="12"/>
                </a:moveTo>
                <a:lnTo>
                  <a:pt x="3932" y="12"/>
                </a:lnTo>
                <a:lnTo>
                  <a:pt x="3932" y="1700"/>
                </a:lnTo>
                <a:lnTo>
                  <a:pt x="4213" y="1700"/>
                </a:lnTo>
                <a:lnTo>
                  <a:pt x="4213" y="12"/>
                </a:lnTo>
                <a:close/>
                <a:moveTo>
                  <a:pt x="6865" y="1350"/>
                </a:moveTo>
                <a:lnTo>
                  <a:pt x="7031" y="1700"/>
                </a:lnTo>
                <a:lnTo>
                  <a:pt x="7323" y="1700"/>
                </a:lnTo>
                <a:lnTo>
                  <a:pt x="7323" y="1664"/>
                </a:lnTo>
                <a:lnTo>
                  <a:pt x="6547" y="0"/>
                </a:lnTo>
                <a:lnTo>
                  <a:pt x="6417" y="0"/>
                </a:lnTo>
                <a:lnTo>
                  <a:pt x="5636" y="1664"/>
                </a:lnTo>
                <a:lnTo>
                  <a:pt x="5636" y="1700"/>
                </a:lnTo>
                <a:lnTo>
                  <a:pt x="5930" y="1700"/>
                </a:lnTo>
                <a:lnTo>
                  <a:pt x="6094" y="1350"/>
                </a:lnTo>
                <a:lnTo>
                  <a:pt x="6865" y="1350"/>
                </a:lnTo>
                <a:close/>
                <a:moveTo>
                  <a:pt x="6482" y="439"/>
                </a:moveTo>
                <a:lnTo>
                  <a:pt x="6776" y="1114"/>
                </a:lnTo>
                <a:lnTo>
                  <a:pt x="6186" y="1114"/>
                </a:lnTo>
                <a:lnTo>
                  <a:pt x="6482" y="439"/>
                </a:lnTo>
                <a:close/>
                <a:moveTo>
                  <a:pt x="4344" y="12"/>
                </a:moveTo>
                <a:lnTo>
                  <a:pt x="4344" y="1700"/>
                </a:lnTo>
                <a:lnTo>
                  <a:pt x="4953" y="1700"/>
                </a:lnTo>
                <a:lnTo>
                  <a:pt x="4993" y="1700"/>
                </a:lnTo>
                <a:lnTo>
                  <a:pt x="5031" y="1697"/>
                </a:lnTo>
                <a:lnTo>
                  <a:pt x="5068" y="1693"/>
                </a:lnTo>
                <a:lnTo>
                  <a:pt x="5105" y="1689"/>
                </a:lnTo>
                <a:lnTo>
                  <a:pt x="5141" y="1682"/>
                </a:lnTo>
                <a:lnTo>
                  <a:pt x="5176" y="1674"/>
                </a:lnTo>
                <a:lnTo>
                  <a:pt x="5210" y="1665"/>
                </a:lnTo>
                <a:lnTo>
                  <a:pt x="5243" y="1654"/>
                </a:lnTo>
                <a:lnTo>
                  <a:pt x="5274" y="1642"/>
                </a:lnTo>
                <a:lnTo>
                  <a:pt x="5306" y="1630"/>
                </a:lnTo>
                <a:lnTo>
                  <a:pt x="5336" y="1616"/>
                </a:lnTo>
                <a:lnTo>
                  <a:pt x="5365" y="1601"/>
                </a:lnTo>
                <a:lnTo>
                  <a:pt x="5393" y="1585"/>
                </a:lnTo>
                <a:lnTo>
                  <a:pt x="5421" y="1568"/>
                </a:lnTo>
                <a:lnTo>
                  <a:pt x="5447" y="1550"/>
                </a:lnTo>
                <a:lnTo>
                  <a:pt x="5473" y="1530"/>
                </a:lnTo>
                <a:lnTo>
                  <a:pt x="5497" y="1510"/>
                </a:lnTo>
                <a:lnTo>
                  <a:pt x="5520" y="1488"/>
                </a:lnTo>
                <a:lnTo>
                  <a:pt x="5543" y="1465"/>
                </a:lnTo>
                <a:lnTo>
                  <a:pt x="5565" y="1443"/>
                </a:lnTo>
                <a:lnTo>
                  <a:pt x="5585" y="1419"/>
                </a:lnTo>
                <a:lnTo>
                  <a:pt x="5604" y="1394"/>
                </a:lnTo>
                <a:lnTo>
                  <a:pt x="5623" y="1369"/>
                </a:lnTo>
                <a:lnTo>
                  <a:pt x="5640" y="1342"/>
                </a:lnTo>
                <a:lnTo>
                  <a:pt x="5656" y="1315"/>
                </a:lnTo>
                <a:lnTo>
                  <a:pt x="5672" y="1288"/>
                </a:lnTo>
                <a:lnTo>
                  <a:pt x="5686" y="1260"/>
                </a:lnTo>
                <a:lnTo>
                  <a:pt x="5699" y="1231"/>
                </a:lnTo>
                <a:lnTo>
                  <a:pt x="5712" y="1202"/>
                </a:lnTo>
                <a:lnTo>
                  <a:pt x="5723" y="1173"/>
                </a:lnTo>
                <a:lnTo>
                  <a:pt x="5734" y="1143"/>
                </a:lnTo>
                <a:lnTo>
                  <a:pt x="5743" y="1111"/>
                </a:lnTo>
                <a:lnTo>
                  <a:pt x="5751" y="1080"/>
                </a:lnTo>
                <a:lnTo>
                  <a:pt x="5758" y="1049"/>
                </a:lnTo>
                <a:lnTo>
                  <a:pt x="5764" y="1016"/>
                </a:lnTo>
                <a:lnTo>
                  <a:pt x="5768" y="984"/>
                </a:lnTo>
                <a:lnTo>
                  <a:pt x="5773" y="951"/>
                </a:lnTo>
                <a:lnTo>
                  <a:pt x="5775" y="919"/>
                </a:lnTo>
                <a:lnTo>
                  <a:pt x="5777" y="886"/>
                </a:lnTo>
                <a:lnTo>
                  <a:pt x="5777" y="852"/>
                </a:lnTo>
                <a:lnTo>
                  <a:pt x="5777" y="819"/>
                </a:lnTo>
                <a:lnTo>
                  <a:pt x="5775" y="786"/>
                </a:lnTo>
                <a:lnTo>
                  <a:pt x="5773" y="753"/>
                </a:lnTo>
                <a:lnTo>
                  <a:pt x="5768" y="720"/>
                </a:lnTo>
                <a:lnTo>
                  <a:pt x="5764" y="689"/>
                </a:lnTo>
                <a:lnTo>
                  <a:pt x="5758" y="657"/>
                </a:lnTo>
                <a:lnTo>
                  <a:pt x="5750" y="625"/>
                </a:lnTo>
                <a:lnTo>
                  <a:pt x="5743" y="594"/>
                </a:lnTo>
                <a:lnTo>
                  <a:pt x="5733" y="564"/>
                </a:lnTo>
                <a:lnTo>
                  <a:pt x="5723" y="534"/>
                </a:lnTo>
                <a:lnTo>
                  <a:pt x="5711" y="503"/>
                </a:lnTo>
                <a:lnTo>
                  <a:pt x="5698" y="474"/>
                </a:lnTo>
                <a:lnTo>
                  <a:pt x="5685" y="446"/>
                </a:lnTo>
                <a:lnTo>
                  <a:pt x="5671" y="418"/>
                </a:lnTo>
                <a:lnTo>
                  <a:pt x="5655" y="391"/>
                </a:lnTo>
                <a:lnTo>
                  <a:pt x="5639" y="364"/>
                </a:lnTo>
                <a:lnTo>
                  <a:pt x="5621" y="338"/>
                </a:lnTo>
                <a:lnTo>
                  <a:pt x="5602" y="314"/>
                </a:lnTo>
                <a:lnTo>
                  <a:pt x="5583" y="289"/>
                </a:lnTo>
                <a:lnTo>
                  <a:pt x="5562" y="266"/>
                </a:lnTo>
                <a:lnTo>
                  <a:pt x="5541" y="243"/>
                </a:lnTo>
                <a:lnTo>
                  <a:pt x="5518" y="221"/>
                </a:lnTo>
                <a:lnTo>
                  <a:pt x="5494" y="200"/>
                </a:lnTo>
                <a:lnTo>
                  <a:pt x="5471" y="180"/>
                </a:lnTo>
                <a:lnTo>
                  <a:pt x="5445" y="160"/>
                </a:lnTo>
                <a:lnTo>
                  <a:pt x="5419" y="143"/>
                </a:lnTo>
                <a:lnTo>
                  <a:pt x="5391" y="126"/>
                </a:lnTo>
                <a:lnTo>
                  <a:pt x="5363" y="109"/>
                </a:lnTo>
                <a:lnTo>
                  <a:pt x="5334" y="94"/>
                </a:lnTo>
                <a:lnTo>
                  <a:pt x="5304" y="81"/>
                </a:lnTo>
                <a:lnTo>
                  <a:pt x="5273" y="68"/>
                </a:lnTo>
                <a:lnTo>
                  <a:pt x="5241" y="57"/>
                </a:lnTo>
                <a:lnTo>
                  <a:pt x="5208" y="47"/>
                </a:lnTo>
                <a:lnTo>
                  <a:pt x="5174" y="37"/>
                </a:lnTo>
                <a:lnTo>
                  <a:pt x="5140" y="30"/>
                </a:lnTo>
                <a:lnTo>
                  <a:pt x="5104" y="23"/>
                </a:lnTo>
                <a:lnTo>
                  <a:pt x="5067" y="19"/>
                </a:lnTo>
                <a:lnTo>
                  <a:pt x="5031" y="16"/>
                </a:lnTo>
                <a:lnTo>
                  <a:pt x="4993" y="13"/>
                </a:lnTo>
                <a:lnTo>
                  <a:pt x="4953" y="12"/>
                </a:lnTo>
                <a:lnTo>
                  <a:pt x="4344" y="12"/>
                </a:lnTo>
                <a:close/>
                <a:moveTo>
                  <a:pt x="4623" y="1445"/>
                </a:moveTo>
                <a:lnTo>
                  <a:pt x="4623" y="265"/>
                </a:lnTo>
                <a:lnTo>
                  <a:pt x="4951" y="265"/>
                </a:lnTo>
                <a:lnTo>
                  <a:pt x="4983" y="266"/>
                </a:lnTo>
                <a:lnTo>
                  <a:pt x="5015" y="268"/>
                </a:lnTo>
                <a:lnTo>
                  <a:pt x="5045" y="272"/>
                </a:lnTo>
                <a:lnTo>
                  <a:pt x="5074" y="278"/>
                </a:lnTo>
                <a:lnTo>
                  <a:pt x="5102" y="284"/>
                </a:lnTo>
                <a:lnTo>
                  <a:pt x="5130" y="292"/>
                </a:lnTo>
                <a:lnTo>
                  <a:pt x="5156" y="302"/>
                </a:lnTo>
                <a:lnTo>
                  <a:pt x="5182" y="312"/>
                </a:lnTo>
                <a:lnTo>
                  <a:pt x="5207" y="324"/>
                </a:lnTo>
                <a:lnTo>
                  <a:pt x="5230" y="338"/>
                </a:lnTo>
                <a:lnTo>
                  <a:pt x="5254" y="352"/>
                </a:lnTo>
                <a:lnTo>
                  <a:pt x="5276" y="367"/>
                </a:lnTo>
                <a:lnTo>
                  <a:pt x="5297" y="385"/>
                </a:lnTo>
                <a:lnTo>
                  <a:pt x="5317" y="402"/>
                </a:lnTo>
                <a:lnTo>
                  <a:pt x="5336" y="420"/>
                </a:lnTo>
                <a:lnTo>
                  <a:pt x="5354" y="441"/>
                </a:lnTo>
                <a:lnTo>
                  <a:pt x="5370" y="461"/>
                </a:lnTo>
                <a:lnTo>
                  <a:pt x="5387" y="483"/>
                </a:lnTo>
                <a:lnTo>
                  <a:pt x="5402" y="505"/>
                </a:lnTo>
                <a:lnTo>
                  <a:pt x="5416" y="528"/>
                </a:lnTo>
                <a:lnTo>
                  <a:pt x="5429" y="552"/>
                </a:lnTo>
                <a:lnTo>
                  <a:pt x="5441" y="577"/>
                </a:lnTo>
                <a:lnTo>
                  <a:pt x="5451" y="602"/>
                </a:lnTo>
                <a:lnTo>
                  <a:pt x="5461" y="629"/>
                </a:lnTo>
                <a:lnTo>
                  <a:pt x="5470" y="655"/>
                </a:lnTo>
                <a:lnTo>
                  <a:pt x="5477" y="683"/>
                </a:lnTo>
                <a:lnTo>
                  <a:pt x="5484" y="710"/>
                </a:lnTo>
                <a:lnTo>
                  <a:pt x="5489" y="738"/>
                </a:lnTo>
                <a:lnTo>
                  <a:pt x="5492" y="767"/>
                </a:lnTo>
                <a:lnTo>
                  <a:pt x="5496" y="795"/>
                </a:lnTo>
                <a:lnTo>
                  <a:pt x="5498" y="825"/>
                </a:lnTo>
                <a:lnTo>
                  <a:pt x="5498" y="855"/>
                </a:lnTo>
                <a:lnTo>
                  <a:pt x="5498" y="885"/>
                </a:lnTo>
                <a:lnTo>
                  <a:pt x="5496" y="915"/>
                </a:lnTo>
                <a:lnTo>
                  <a:pt x="5492" y="943"/>
                </a:lnTo>
                <a:lnTo>
                  <a:pt x="5489" y="972"/>
                </a:lnTo>
                <a:lnTo>
                  <a:pt x="5484" y="1000"/>
                </a:lnTo>
                <a:lnTo>
                  <a:pt x="5477" y="1027"/>
                </a:lnTo>
                <a:lnTo>
                  <a:pt x="5470" y="1055"/>
                </a:lnTo>
                <a:lnTo>
                  <a:pt x="5461" y="1081"/>
                </a:lnTo>
                <a:lnTo>
                  <a:pt x="5451" y="1108"/>
                </a:lnTo>
                <a:lnTo>
                  <a:pt x="5441" y="1133"/>
                </a:lnTo>
                <a:lnTo>
                  <a:pt x="5429" y="1158"/>
                </a:lnTo>
                <a:lnTo>
                  <a:pt x="5417" y="1181"/>
                </a:lnTo>
                <a:lnTo>
                  <a:pt x="5403" y="1204"/>
                </a:lnTo>
                <a:lnTo>
                  <a:pt x="5388" y="1227"/>
                </a:lnTo>
                <a:lnTo>
                  <a:pt x="5372" y="1248"/>
                </a:lnTo>
                <a:lnTo>
                  <a:pt x="5354" y="1269"/>
                </a:lnTo>
                <a:lnTo>
                  <a:pt x="5336" y="1289"/>
                </a:lnTo>
                <a:lnTo>
                  <a:pt x="5318" y="1308"/>
                </a:lnTo>
                <a:lnTo>
                  <a:pt x="5297" y="1325"/>
                </a:lnTo>
                <a:lnTo>
                  <a:pt x="5276" y="1342"/>
                </a:lnTo>
                <a:lnTo>
                  <a:pt x="5254" y="1357"/>
                </a:lnTo>
                <a:lnTo>
                  <a:pt x="5231" y="1371"/>
                </a:lnTo>
                <a:lnTo>
                  <a:pt x="5207" y="1384"/>
                </a:lnTo>
                <a:lnTo>
                  <a:pt x="5182" y="1397"/>
                </a:lnTo>
                <a:lnTo>
                  <a:pt x="5156" y="1408"/>
                </a:lnTo>
                <a:lnTo>
                  <a:pt x="5129" y="1418"/>
                </a:lnTo>
                <a:lnTo>
                  <a:pt x="5102" y="1425"/>
                </a:lnTo>
                <a:lnTo>
                  <a:pt x="5073" y="1432"/>
                </a:lnTo>
                <a:lnTo>
                  <a:pt x="5043" y="1437"/>
                </a:lnTo>
                <a:lnTo>
                  <a:pt x="5012" y="1442"/>
                </a:lnTo>
                <a:lnTo>
                  <a:pt x="4981" y="1444"/>
                </a:lnTo>
                <a:lnTo>
                  <a:pt x="4949" y="1445"/>
                </a:lnTo>
                <a:lnTo>
                  <a:pt x="4623" y="1445"/>
                </a:lnTo>
                <a:close/>
                <a:moveTo>
                  <a:pt x="2049" y="439"/>
                </a:moveTo>
                <a:lnTo>
                  <a:pt x="2342" y="1114"/>
                </a:lnTo>
                <a:lnTo>
                  <a:pt x="1752" y="1114"/>
                </a:lnTo>
                <a:lnTo>
                  <a:pt x="2049" y="4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6"/>
          <p:cNvSpPr>
            <a:spLocks noEditPoints="1"/>
          </p:cNvSpPr>
          <p:nvPr userDrawn="1"/>
        </p:nvSpPr>
        <p:spPr bwMode="auto">
          <a:xfrm>
            <a:off x="1781175" y="322263"/>
            <a:ext cx="831850" cy="230187"/>
          </a:xfrm>
          <a:custGeom>
            <a:avLst/>
            <a:gdLst>
              <a:gd name="T0" fmla="*/ 0 w 6282"/>
              <a:gd name="T1" fmla="*/ 1715 h 1744"/>
              <a:gd name="T2" fmla="*/ 6282 w 6282"/>
              <a:gd name="T3" fmla="*/ 1715 h 1744"/>
              <a:gd name="T4" fmla="*/ 4411 w 6282"/>
              <a:gd name="T5" fmla="*/ 1060 h 1744"/>
              <a:gd name="T6" fmla="*/ 4552 w 6282"/>
              <a:gd name="T7" fmla="*/ 918 h 1744"/>
              <a:gd name="T8" fmla="*/ 4630 w 6282"/>
              <a:gd name="T9" fmla="*/ 733 h 1744"/>
              <a:gd name="T10" fmla="*/ 4639 w 6282"/>
              <a:gd name="T11" fmla="*/ 537 h 1744"/>
              <a:gd name="T12" fmla="*/ 4596 w 6282"/>
              <a:gd name="T13" fmla="*/ 366 h 1744"/>
              <a:gd name="T14" fmla="*/ 4505 w 6282"/>
              <a:gd name="T15" fmla="*/ 218 h 1744"/>
              <a:gd name="T16" fmla="*/ 4368 w 6282"/>
              <a:gd name="T17" fmla="*/ 104 h 1744"/>
              <a:gd name="T18" fmla="*/ 4184 w 6282"/>
              <a:gd name="T19" fmla="*/ 37 h 1744"/>
              <a:gd name="T20" fmla="*/ 3913 w 6282"/>
              <a:gd name="T21" fmla="*/ 24 h 1744"/>
              <a:gd name="T22" fmla="*/ 3553 w 6282"/>
              <a:gd name="T23" fmla="*/ 24 h 1744"/>
              <a:gd name="T24" fmla="*/ 3689 w 6282"/>
              <a:gd name="T25" fmla="*/ 1155 h 1744"/>
              <a:gd name="T26" fmla="*/ 5427 w 6282"/>
              <a:gd name="T27" fmla="*/ 575 h 1744"/>
              <a:gd name="T28" fmla="*/ 4083 w 6282"/>
              <a:gd name="T29" fmla="*/ 343 h 1744"/>
              <a:gd name="T30" fmla="*/ 4205 w 6282"/>
              <a:gd name="T31" fmla="*/ 393 h 1744"/>
              <a:gd name="T32" fmla="*/ 4277 w 6282"/>
              <a:gd name="T33" fmla="*/ 497 h 1744"/>
              <a:gd name="T34" fmla="*/ 4292 w 6282"/>
              <a:gd name="T35" fmla="*/ 632 h 1744"/>
              <a:gd name="T36" fmla="*/ 4248 w 6282"/>
              <a:gd name="T37" fmla="*/ 757 h 1744"/>
              <a:gd name="T38" fmla="*/ 4149 w 6282"/>
              <a:gd name="T39" fmla="*/ 838 h 1744"/>
              <a:gd name="T40" fmla="*/ 3208 w 6282"/>
              <a:gd name="T41" fmla="*/ 871 h 1744"/>
              <a:gd name="T42" fmla="*/ 3162 w 6282"/>
              <a:gd name="T43" fmla="*/ 563 h 1744"/>
              <a:gd name="T44" fmla="*/ 3034 w 6282"/>
              <a:gd name="T45" fmla="*/ 320 h 1744"/>
              <a:gd name="T46" fmla="*/ 2843 w 6282"/>
              <a:gd name="T47" fmla="*/ 144 h 1744"/>
              <a:gd name="T48" fmla="*/ 2610 w 6282"/>
              <a:gd name="T49" fmla="*/ 37 h 1744"/>
              <a:gd name="T50" fmla="*/ 2351 w 6282"/>
              <a:gd name="T51" fmla="*/ 0 h 1744"/>
              <a:gd name="T52" fmla="*/ 2089 w 6282"/>
              <a:gd name="T53" fmla="*/ 36 h 1744"/>
              <a:gd name="T54" fmla="*/ 1853 w 6282"/>
              <a:gd name="T55" fmla="*/ 143 h 1744"/>
              <a:gd name="T56" fmla="*/ 1662 w 6282"/>
              <a:gd name="T57" fmla="*/ 319 h 1744"/>
              <a:gd name="T58" fmla="*/ 1532 w 6282"/>
              <a:gd name="T59" fmla="*/ 562 h 1744"/>
              <a:gd name="T60" fmla="*/ 1486 w 6282"/>
              <a:gd name="T61" fmla="*/ 871 h 1744"/>
              <a:gd name="T62" fmla="*/ 1531 w 6282"/>
              <a:gd name="T63" fmla="*/ 1180 h 1744"/>
              <a:gd name="T64" fmla="*/ 1658 w 6282"/>
              <a:gd name="T65" fmla="*/ 1424 h 1744"/>
              <a:gd name="T66" fmla="*/ 1847 w 6282"/>
              <a:gd name="T67" fmla="*/ 1600 h 1744"/>
              <a:gd name="T68" fmla="*/ 2081 w 6282"/>
              <a:gd name="T69" fmla="*/ 1708 h 1744"/>
              <a:gd name="T70" fmla="*/ 2343 w 6282"/>
              <a:gd name="T71" fmla="*/ 1744 h 1744"/>
              <a:gd name="T72" fmla="*/ 2694 w 6282"/>
              <a:gd name="T73" fmla="*/ 1680 h 1744"/>
              <a:gd name="T74" fmla="*/ 2968 w 6282"/>
              <a:gd name="T75" fmla="*/ 1500 h 1744"/>
              <a:gd name="T76" fmla="*/ 3145 w 6282"/>
              <a:gd name="T77" fmla="*/ 1224 h 1744"/>
              <a:gd name="T78" fmla="*/ 3208 w 6282"/>
              <a:gd name="T79" fmla="*/ 871 h 1744"/>
              <a:gd name="T80" fmla="*/ 1881 w 6282"/>
              <a:gd name="T81" fmla="*/ 662 h 1744"/>
              <a:gd name="T82" fmla="*/ 1984 w 6282"/>
              <a:gd name="T83" fmla="*/ 486 h 1744"/>
              <a:gd name="T84" fmla="*/ 2138 w 6282"/>
              <a:gd name="T85" fmla="*/ 376 h 1744"/>
              <a:gd name="T86" fmla="*/ 2326 w 6282"/>
              <a:gd name="T87" fmla="*/ 334 h 1744"/>
              <a:gd name="T88" fmla="*/ 2517 w 6282"/>
              <a:gd name="T89" fmla="*/ 359 h 1744"/>
              <a:gd name="T90" fmla="*/ 2681 w 6282"/>
              <a:gd name="T91" fmla="*/ 452 h 1744"/>
              <a:gd name="T92" fmla="*/ 2798 w 6282"/>
              <a:gd name="T93" fmla="*/ 610 h 1744"/>
              <a:gd name="T94" fmla="*/ 2849 w 6282"/>
              <a:gd name="T95" fmla="*/ 838 h 1744"/>
              <a:gd name="T96" fmla="*/ 2818 w 6282"/>
              <a:gd name="T97" fmla="*/ 1085 h 1744"/>
              <a:gd name="T98" fmla="*/ 2714 w 6282"/>
              <a:gd name="T99" fmla="*/ 1263 h 1744"/>
              <a:gd name="T100" fmla="*/ 2560 w 6282"/>
              <a:gd name="T101" fmla="*/ 1371 h 1744"/>
              <a:gd name="T102" fmla="*/ 2374 w 6282"/>
              <a:gd name="T103" fmla="*/ 1413 h 1744"/>
              <a:gd name="T104" fmla="*/ 2179 w 6282"/>
              <a:gd name="T105" fmla="*/ 1389 h 1744"/>
              <a:gd name="T106" fmla="*/ 2015 w 6282"/>
              <a:gd name="T107" fmla="*/ 1297 h 1744"/>
              <a:gd name="T108" fmla="*/ 1900 w 6282"/>
              <a:gd name="T109" fmla="*/ 1136 h 1744"/>
              <a:gd name="T110" fmla="*/ 1850 w 6282"/>
              <a:gd name="T111" fmla="*/ 905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282" h="1744">
                <a:moveTo>
                  <a:pt x="1366" y="1715"/>
                </a:moveTo>
                <a:lnTo>
                  <a:pt x="1366" y="27"/>
                </a:lnTo>
                <a:lnTo>
                  <a:pt x="1005" y="27"/>
                </a:lnTo>
                <a:lnTo>
                  <a:pt x="1005" y="671"/>
                </a:lnTo>
                <a:lnTo>
                  <a:pt x="359" y="671"/>
                </a:lnTo>
                <a:lnTo>
                  <a:pt x="359" y="27"/>
                </a:lnTo>
                <a:lnTo>
                  <a:pt x="0" y="27"/>
                </a:lnTo>
                <a:lnTo>
                  <a:pt x="0" y="1715"/>
                </a:lnTo>
                <a:lnTo>
                  <a:pt x="359" y="1715"/>
                </a:lnTo>
                <a:lnTo>
                  <a:pt x="359" y="1001"/>
                </a:lnTo>
                <a:lnTo>
                  <a:pt x="1005" y="1001"/>
                </a:lnTo>
                <a:lnTo>
                  <a:pt x="1005" y="1715"/>
                </a:lnTo>
                <a:lnTo>
                  <a:pt x="1366" y="1715"/>
                </a:lnTo>
                <a:close/>
                <a:moveTo>
                  <a:pt x="5776" y="1435"/>
                </a:moveTo>
                <a:lnTo>
                  <a:pt x="5909" y="1715"/>
                </a:lnTo>
                <a:lnTo>
                  <a:pt x="6282" y="1715"/>
                </a:lnTo>
                <a:lnTo>
                  <a:pt x="6282" y="1667"/>
                </a:lnTo>
                <a:lnTo>
                  <a:pt x="5511" y="12"/>
                </a:lnTo>
                <a:lnTo>
                  <a:pt x="5345" y="12"/>
                </a:lnTo>
                <a:lnTo>
                  <a:pt x="4633" y="1531"/>
                </a:lnTo>
                <a:lnTo>
                  <a:pt x="4342" y="1100"/>
                </a:lnTo>
                <a:lnTo>
                  <a:pt x="4366" y="1087"/>
                </a:lnTo>
                <a:lnTo>
                  <a:pt x="4388" y="1074"/>
                </a:lnTo>
                <a:lnTo>
                  <a:pt x="4411" y="1060"/>
                </a:lnTo>
                <a:lnTo>
                  <a:pt x="4431" y="1045"/>
                </a:lnTo>
                <a:lnTo>
                  <a:pt x="4452" y="1030"/>
                </a:lnTo>
                <a:lnTo>
                  <a:pt x="4470" y="1013"/>
                </a:lnTo>
                <a:lnTo>
                  <a:pt x="4488" y="996"/>
                </a:lnTo>
                <a:lnTo>
                  <a:pt x="4506" y="977"/>
                </a:lnTo>
                <a:lnTo>
                  <a:pt x="4522" y="958"/>
                </a:lnTo>
                <a:lnTo>
                  <a:pt x="4537" y="938"/>
                </a:lnTo>
                <a:lnTo>
                  <a:pt x="4552" y="918"/>
                </a:lnTo>
                <a:lnTo>
                  <a:pt x="4565" y="897"/>
                </a:lnTo>
                <a:lnTo>
                  <a:pt x="4577" y="876"/>
                </a:lnTo>
                <a:lnTo>
                  <a:pt x="4589" y="853"/>
                </a:lnTo>
                <a:lnTo>
                  <a:pt x="4598" y="830"/>
                </a:lnTo>
                <a:lnTo>
                  <a:pt x="4608" y="807"/>
                </a:lnTo>
                <a:lnTo>
                  <a:pt x="4616" y="783"/>
                </a:lnTo>
                <a:lnTo>
                  <a:pt x="4623" y="758"/>
                </a:lnTo>
                <a:lnTo>
                  <a:pt x="4630" y="733"/>
                </a:lnTo>
                <a:lnTo>
                  <a:pt x="4634" y="708"/>
                </a:lnTo>
                <a:lnTo>
                  <a:pt x="4638" y="683"/>
                </a:lnTo>
                <a:lnTo>
                  <a:pt x="4642" y="657"/>
                </a:lnTo>
                <a:lnTo>
                  <a:pt x="4643" y="630"/>
                </a:lnTo>
                <a:lnTo>
                  <a:pt x="4644" y="604"/>
                </a:lnTo>
                <a:lnTo>
                  <a:pt x="4643" y="581"/>
                </a:lnTo>
                <a:lnTo>
                  <a:pt x="4642" y="558"/>
                </a:lnTo>
                <a:lnTo>
                  <a:pt x="4639" y="537"/>
                </a:lnTo>
                <a:lnTo>
                  <a:pt x="4637" y="514"/>
                </a:lnTo>
                <a:lnTo>
                  <a:pt x="4634" y="493"/>
                </a:lnTo>
                <a:lnTo>
                  <a:pt x="4630" y="471"/>
                </a:lnTo>
                <a:lnTo>
                  <a:pt x="4624" y="449"/>
                </a:lnTo>
                <a:lnTo>
                  <a:pt x="4619" y="428"/>
                </a:lnTo>
                <a:lnTo>
                  <a:pt x="4611" y="407"/>
                </a:lnTo>
                <a:lnTo>
                  <a:pt x="4605" y="387"/>
                </a:lnTo>
                <a:lnTo>
                  <a:pt x="4596" y="366"/>
                </a:lnTo>
                <a:lnTo>
                  <a:pt x="4588" y="347"/>
                </a:lnTo>
                <a:lnTo>
                  <a:pt x="4578" y="327"/>
                </a:lnTo>
                <a:lnTo>
                  <a:pt x="4568" y="308"/>
                </a:lnTo>
                <a:lnTo>
                  <a:pt x="4556" y="289"/>
                </a:lnTo>
                <a:lnTo>
                  <a:pt x="4545" y="270"/>
                </a:lnTo>
                <a:lnTo>
                  <a:pt x="4533" y="253"/>
                </a:lnTo>
                <a:lnTo>
                  <a:pt x="4519" y="235"/>
                </a:lnTo>
                <a:lnTo>
                  <a:pt x="4505" y="218"/>
                </a:lnTo>
                <a:lnTo>
                  <a:pt x="4491" y="202"/>
                </a:lnTo>
                <a:lnTo>
                  <a:pt x="4474" y="186"/>
                </a:lnTo>
                <a:lnTo>
                  <a:pt x="4458" y="171"/>
                </a:lnTo>
                <a:lnTo>
                  <a:pt x="4442" y="157"/>
                </a:lnTo>
                <a:lnTo>
                  <a:pt x="4424" y="143"/>
                </a:lnTo>
                <a:lnTo>
                  <a:pt x="4405" y="129"/>
                </a:lnTo>
                <a:lnTo>
                  <a:pt x="4387" y="116"/>
                </a:lnTo>
                <a:lnTo>
                  <a:pt x="4368" y="104"/>
                </a:lnTo>
                <a:lnTo>
                  <a:pt x="4347" y="93"/>
                </a:lnTo>
                <a:lnTo>
                  <a:pt x="4326" y="82"/>
                </a:lnTo>
                <a:lnTo>
                  <a:pt x="4304" y="74"/>
                </a:lnTo>
                <a:lnTo>
                  <a:pt x="4281" y="64"/>
                </a:lnTo>
                <a:lnTo>
                  <a:pt x="4259" y="56"/>
                </a:lnTo>
                <a:lnTo>
                  <a:pt x="4234" y="49"/>
                </a:lnTo>
                <a:lnTo>
                  <a:pt x="4210" y="42"/>
                </a:lnTo>
                <a:lnTo>
                  <a:pt x="4184" y="37"/>
                </a:lnTo>
                <a:lnTo>
                  <a:pt x="4158" y="33"/>
                </a:lnTo>
                <a:lnTo>
                  <a:pt x="4131" y="29"/>
                </a:lnTo>
                <a:lnTo>
                  <a:pt x="4105" y="27"/>
                </a:lnTo>
                <a:lnTo>
                  <a:pt x="4076" y="25"/>
                </a:lnTo>
                <a:lnTo>
                  <a:pt x="4048" y="25"/>
                </a:lnTo>
                <a:lnTo>
                  <a:pt x="4003" y="24"/>
                </a:lnTo>
                <a:lnTo>
                  <a:pt x="3958" y="24"/>
                </a:lnTo>
                <a:lnTo>
                  <a:pt x="3913" y="24"/>
                </a:lnTo>
                <a:lnTo>
                  <a:pt x="3868" y="24"/>
                </a:lnTo>
                <a:lnTo>
                  <a:pt x="3823" y="24"/>
                </a:lnTo>
                <a:lnTo>
                  <a:pt x="3778" y="24"/>
                </a:lnTo>
                <a:lnTo>
                  <a:pt x="3732" y="24"/>
                </a:lnTo>
                <a:lnTo>
                  <a:pt x="3688" y="24"/>
                </a:lnTo>
                <a:lnTo>
                  <a:pt x="3643" y="24"/>
                </a:lnTo>
                <a:lnTo>
                  <a:pt x="3599" y="24"/>
                </a:lnTo>
                <a:lnTo>
                  <a:pt x="3553" y="24"/>
                </a:lnTo>
                <a:lnTo>
                  <a:pt x="3508" y="24"/>
                </a:lnTo>
                <a:lnTo>
                  <a:pt x="3463" y="24"/>
                </a:lnTo>
                <a:lnTo>
                  <a:pt x="3419" y="25"/>
                </a:lnTo>
                <a:lnTo>
                  <a:pt x="3373" y="25"/>
                </a:lnTo>
                <a:lnTo>
                  <a:pt x="3328" y="25"/>
                </a:lnTo>
                <a:lnTo>
                  <a:pt x="3328" y="1715"/>
                </a:lnTo>
                <a:lnTo>
                  <a:pt x="3689" y="1715"/>
                </a:lnTo>
                <a:lnTo>
                  <a:pt x="3689" y="1155"/>
                </a:lnTo>
                <a:lnTo>
                  <a:pt x="3990" y="1155"/>
                </a:lnTo>
                <a:lnTo>
                  <a:pt x="4337" y="1715"/>
                </a:lnTo>
                <a:lnTo>
                  <a:pt x="4569" y="1715"/>
                </a:lnTo>
                <a:lnTo>
                  <a:pt x="4722" y="1715"/>
                </a:lnTo>
                <a:lnTo>
                  <a:pt x="4945" y="1715"/>
                </a:lnTo>
                <a:lnTo>
                  <a:pt x="5075" y="1435"/>
                </a:lnTo>
                <a:lnTo>
                  <a:pt x="5776" y="1435"/>
                </a:lnTo>
                <a:close/>
                <a:moveTo>
                  <a:pt x="5427" y="575"/>
                </a:moveTo>
                <a:lnTo>
                  <a:pt x="5661" y="1132"/>
                </a:lnTo>
                <a:lnTo>
                  <a:pt x="5193" y="1132"/>
                </a:lnTo>
                <a:lnTo>
                  <a:pt x="5427" y="575"/>
                </a:lnTo>
                <a:close/>
                <a:moveTo>
                  <a:pt x="3685" y="859"/>
                </a:moveTo>
                <a:lnTo>
                  <a:pt x="3685" y="340"/>
                </a:lnTo>
                <a:lnTo>
                  <a:pt x="4046" y="340"/>
                </a:lnTo>
                <a:lnTo>
                  <a:pt x="4065" y="341"/>
                </a:lnTo>
                <a:lnTo>
                  <a:pt x="4083" y="343"/>
                </a:lnTo>
                <a:lnTo>
                  <a:pt x="4101" y="346"/>
                </a:lnTo>
                <a:lnTo>
                  <a:pt x="4117" y="350"/>
                </a:lnTo>
                <a:lnTo>
                  <a:pt x="4134" y="354"/>
                </a:lnTo>
                <a:lnTo>
                  <a:pt x="4150" y="360"/>
                </a:lnTo>
                <a:lnTo>
                  <a:pt x="4165" y="367"/>
                </a:lnTo>
                <a:lnTo>
                  <a:pt x="4179" y="375"/>
                </a:lnTo>
                <a:lnTo>
                  <a:pt x="4192" y="384"/>
                </a:lnTo>
                <a:lnTo>
                  <a:pt x="4205" y="393"/>
                </a:lnTo>
                <a:lnTo>
                  <a:pt x="4217" y="404"/>
                </a:lnTo>
                <a:lnTo>
                  <a:pt x="4227" y="415"/>
                </a:lnTo>
                <a:lnTo>
                  <a:pt x="4238" y="427"/>
                </a:lnTo>
                <a:lnTo>
                  <a:pt x="4248" y="440"/>
                </a:lnTo>
                <a:lnTo>
                  <a:pt x="4257" y="453"/>
                </a:lnTo>
                <a:lnTo>
                  <a:pt x="4264" y="467"/>
                </a:lnTo>
                <a:lnTo>
                  <a:pt x="4271" y="482"/>
                </a:lnTo>
                <a:lnTo>
                  <a:pt x="4277" y="497"/>
                </a:lnTo>
                <a:lnTo>
                  <a:pt x="4282" y="512"/>
                </a:lnTo>
                <a:lnTo>
                  <a:pt x="4287" y="528"/>
                </a:lnTo>
                <a:lnTo>
                  <a:pt x="4290" y="544"/>
                </a:lnTo>
                <a:lnTo>
                  <a:pt x="4292" y="562"/>
                </a:lnTo>
                <a:lnTo>
                  <a:pt x="4293" y="579"/>
                </a:lnTo>
                <a:lnTo>
                  <a:pt x="4294" y="596"/>
                </a:lnTo>
                <a:lnTo>
                  <a:pt x="4293" y="615"/>
                </a:lnTo>
                <a:lnTo>
                  <a:pt x="4292" y="632"/>
                </a:lnTo>
                <a:lnTo>
                  <a:pt x="4290" y="649"/>
                </a:lnTo>
                <a:lnTo>
                  <a:pt x="4287" y="665"/>
                </a:lnTo>
                <a:lnTo>
                  <a:pt x="4282" y="683"/>
                </a:lnTo>
                <a:lnTo>
                  <a:pt x="4278" y="698"/>
                </a:lnTo>
                <a:lnTo>
                  <a:pt x="4272" y="714"/>
                </a:lnTo>
                <a:lnTo>
                  <a:pt x="4265" y="729"/>
                </a:lnTo>
                <a:lnTo>
                  <a:pt x="4257" y="743"/>
                </a:lnTo>
                <a:lnTo>
                  <a:pt x="4248" y="757"/>
                </a:lnTo>
                <a:lnTo>
                  <a:pt x="4238" y="770"/>
                </a:lnTo>
                <a:lnTo>
                  <a:pt x="4227" y="782"/>
                </a:lnTo>
                <a:lnTo>
                  <a:pt x="4217" y="794"/>
                </a:lnTo>
                <a:lnTo>
                  <a:pt x="4205" y="803"/>
                </a:lnTo>
                <a:lnTo>
                  <a:pt x="4192" y="813"/>
                </a:lnTo>
                <a:lnTo>
                  <a:pt x="4178" y="823"/>
                </a:lnTo>
                <a:lnTo>
                  <a:pt x="4164" y="832"/>
                </a:lnTo>
                <a:lnTo>
                  <a:pt x="4149" y="838"/>
                </a:lnTo>
                <a:lnTo>
                  <a:pt x="4134" y="844"/>
                </a:lnTo>
                <a:lnTo>
                  <a:pt x="4117" y="850"/>
                </a:lnTo>
                <a:lnTo>
                  <a:pt x="4100" y="853"/>
                </a:lnTo>
                <a:lnTo>
                  <a:pt x="4083" y="856"/>
                </a:lnTo>
                <a:lnTo>
                  <a:pt x="4065" y="859"/>
                </a:lnTo>
                <a:lnTo>
                  <a:pt x="4046" y="859"/>
                </a:lnTo>
                <a:lnTo>
                  <a:pt x="3685" y="859"/>
                </a:lnTo>
                <a:close/>
                <a:moveTo>
                  <a:pt x="3208" y="871"/>
                </a:moveTo>
                <a:lnTo>
                  <a:pt x="3207" y="829"/>
                </a:lnTo>
                <a:lnTo>
                  <a:pt x="3205" y="788"/>
                </a:lnTo>
                <a:lnTo>
                  <a:pt x="3202" y="748"/>
                </a:lnTo>
                <a:lnTo>
                  <a:pt x="3196" y="708"/>
                </a:lnTo>
                <a:lnTo>
                  <a:pt x="3190" y="671"/>
                </a:lnTo>
                <a:lnTo>
                  <a:pt x="3181" y="634"/>
                </a:lnTo>
                <a:lnTo>
                  <a:pt x="3173" y="598"/>
                </a:lnTo>
                <a:lnTo>
                  <a:pt x="3162" y="563"/>
                </a:lnTo>
                <a:lnTo>
                  <a:pt x="3149" y="529"/>
                </a:lnTo>
                <a:lnTo>
                  <a:pt x="3136" y="496"/>
                </a:lnTo>
                <a:lnTo>
                  <a:pt x="3122" y="465"/>
                </a:lnTo>
                <a:lnTo>
                  <a:pt x="3107" y="433"/>
                </a:lnTo>
                <a:lnTo>
                  <a:pt x="3090" y="403"/>
                </a:lnTo>
                <a:lnTo>
                  <a:pt x="3072" y="375"/>
                </a:lnTo>
                <a:lnTo>
                  <a:pt x="3053" y="347"/>
                </a:lnTo>
                <a:lnTo>
                  <a:pt x="3034" y="320"/>
                </a:lnTo>
                <a:lnTo>
                  <a:pt x="3012" y="294"/>
                </a:lnTo>
                <a:lnTo>
                  <a:pt x="2990" y="269"/>
                </a:lnTo>
                <a:lnTo>
                  <a:pt x="2968" y="245"/>
                </a:lnTo>
                <a:lnTo>
                  <a:pt x="2945" y="223"/>
                </a:lnTo>
                <a:lnTo>
                  <a:pt x="2920" y="202"/>
                </a:lnTo>
                <a:lnTo>
                  <a:pt x="2896" y="182"/>
                </a:lnTo>
                <a:lnTo>
                  <a:pt x="2870" y="162"/>
                </a:lnTo>
                <a:lnTo>
                  <a:pt x="2843" y="144"/>
                </a:lnTo>
                <a:lnTo>
                  <a:pt x="2816" y="127"/>
                </a:lnTo>
                <a:lnTo>
                  <a:pt x="2788" y="110"/>
                </a:lnTo>
                <a:lnTo>
                  <a:pt x="2760" y="95"/>
                </a:lnTo>
                <a:lnTo>
                  <a:pt x="2730" y="81"/>
                </a:lnTo>
                <a:lnTo>
                  <a:pt x="2701" y="68"/>
                </a:lnTo>
                <a:lnTo>
                  <a:pt x="2671" y="56"/>
                </a:lnTo>
                <a:lnTo>
                  <a:pt x="2640" y="47"/>
                </a:lnTo>
                <a:lnTo>
                  <a:pt x="2610" y="37"/>
                </a:lnTo>
                <a:lnTo>
                  <a:pt x="2577" y="28"/>
                </a:lnTo>
                <a:lnTo>
                  <a:pt x="2546" y="21"/>
                </a:lnTo>
                <a:lnTo>
                  <a:pt x="2514" y="14"/>
                </a:lnTo>
                <a:lnTo>
                  <a:pt x="2482" y="10"/>
                </a:lnTo>
                <a:lnTo>
                  <a:pt x="2449" y="6"/>
                </a:lnTo>
                <a:lnTo>
                  <a:pt x="2417" y="3"/>
                </a:lnTo>
                <a:lnTo>
                  <a:pt x="2384" y="1"/>
                </a:lnTo>
                <a:lnTo>
                  <a:pt x="2351" y="0"/>
                </a:lnTo>
                <a:lnTo>
                  <a:pt x="2317" y="1"/>
                </a:lnTo>
                <a:lnTo>
                  <a:pt x="2284" y="3"/>
                </a:lnTo>
                <a:lnTo>
                  <a:pt x="2251" y="6"/>
                </a:lnTo>
                <a:lnTo>
                  <a:pt x="2217" y="10"/>
                </a:lnTo>
                <a:lnTo>
                  <a:pt x="2185" y="14"/>
                </a:lnTo>
                <a:lnTo>
                  <a:pt x="2152" y="21"/>
                </a:lnTo>
                <a:lnTo>
                  <a:pt x="2120" y="28"/>
                </a:lnTo>
                <a:lnTo>
                  <a:pt x="2089" y="36"/>
                </a:lnTo>
                <a:lnTo>
                  <a:pt x="2058" y="46"/>
                </a:lnTo>
                <a:lnTo>
                  <a:pt x="2026" y="56"/>
                </a:lnTo>
                <a:lnTo>
                  <a:pt x="1996" y="68"/>
                </a:lnTo>
                <a:lnTo>
                  <a:pt x="1966" y="81"/>
                </a:lnTo>
                <a:lnTo>
                  <a:pt x="1937" y="95"/>
                </a:lnTo>
                <a:lnTo>
                  <a:pt x="1909" y="110"/>
                </a:lnTo>
                <a:lnTo>
                  <a:pt x="1881" y="126"/>
                </a:lnTo>
                <a:lnTo>
                  <a:pt x="1853" y="143"/>
                </a:lnTo>
                <a:lnTo>
                  <a:pt x="1826" y="161"/>
                </a:lnTo>
                <a:lnTo>
                  <a:pt x="1800" y="181"/>
                </a:lnTo>
                <a:lnTo>
                  <a:pt x="1775" y="201"/>
                </a:lnTo>
                <a:lnTo>
                  <a:pt x="1750" y="223"/>
                </a:lnTo>
                <a:lnTo>
                  <a:pt x="1726" y="245"/>
                </a:lnTo>
                <a:lnTo>
                  <a:pt x="1704" y="268"/>
                </a:lnTo>
                <a:lnTo>
                  <a:pt x="1682" y="293"/>
                </a:lnTo>
                <a:lnTo>
                  <a:pt x="1662" y="319"/>
                </a:lnTo>
                <a:lnTo>
                  <a:pt x="1641" y="346"/>
                </a:lnTo>
                <a:lnTo>
                  <a:pt x="1622" y="374"/>
                </a:lnTo>
                <a:lnTo>
                  <a:pt x="1605" y="402"/>
                </a:lnTo>
                <a:lnTo>
                  <a:pt x="1588" y="432"/>
                </a:lnTo>
                <a:lnTo>
                  <a:pt x="1572" y="463"/>
                </a:lnTo>
                <a:lnTo>
                  <a:pt x="1558" y="495"/>
                </a:lnTo>
                <a:lnTo>
                  <a:pt x="1545" y="528"/>
                </a:lnTo>
                <a:lnTo>
                  <a:pt x="1532" y="562"/>
                </a:lnTo>
                <a:lnTo>
                  <a:pt x="1522" y="597"/>
                </a:lnTo>
                <a:lnTo>
                  <a:pt x="1513" y="633"/>
                </a:lnTo>
                <a:lnTo>
                  <a:pt x="1504" y="671"/>
                </a:lnTo>
                <a:lnTo>
                  <a:pt x="1498" y="708"/>
                </a:lnTo>
                <a:lnTo>
                  <a:pt x="1492" y="747"/>
                </a:lnTo>
                <a:lnTo>
                  <a:pt x="1489" y="787"/>
                </a:lnTo>
                <a:lnTo>
                  <a:pt x="1487" y="829"/>
                </a:lnTo>
                <a:lnTo>
                  <a:pt x="1486" y="871"/>
                </a:lnTo>
                <a:lnTo>
                  <a:pt x="1487" y="914"/>
                </a:lnTo>
                <a:lnTo>
                  <a:pt x="1489" y="955"/>
                </a:lnTo>
                <a:lnTo>
                  <a:pt x="1492" y="995"/>
                </a:lnTo>
                <a:lnTo>
                  <a:pt x="1498" y="1033"/>
                </a:lnTo>
                <a:lnTo>
                  <a:pt x="1504" y="1072"/>
                </a:lnTo>
                <a:lnTo>
                  <a:pt x="1512" y="1109"/>
                </a:lnTo>
                <a:lnTo>
                  <a:pt x="1520" y="1146"/>
                </a:lnTo>
                <a:lnTo>
                  <a:pt x="1531" y="1180"/>
                </a:lnTo>
                <a:lnTo>
                  <a:pt x="1543" y="1215"/>
                </a:lnTo>
                <a:lnTo>
                  <a:pt x="1557" y="1247"/>
                </a:lnTo>
                <a:lnTo>
                  <a:pt x="1571" y="1280"/>
                </a:lnTo>
                <a:lnTo>
                  <a:pt x="1586" y="1311"/>
                </a:lnTo>
                <a:lnTo>
                  <a:pt x="1602" y="1340"/>
                </a:lnTo>
                <a:lnTo>
                  <a:pt x="1620" y="1369"/>
                </a:lnTo>
                <a:lnTo>
                  <a:pt x="1638" y="1397"/>
                </a:lnTo>
                <a:lnTo>
                  <a:pt x="1658" y="1424"/>
                </a:lnTo>
                <a:lnTo>
                  <a:pt x="1679" y="1450"/>
                </a:lnTo>
                <a:lnTo>
                  <a:pt x="1701" y="1475"/>
                </a:lnTo>
                <a:lnTo>
                  <a:pt x="1722" y="1499"/>
                </a:lnTo>
                <a:lnTo>
                  <a:pt x="1746" y="1521"/>
                </a:lnTo>
                <a:lnTo>
                  <a:pt x="1770" y="1542"/>
                </a:lnTo>
                <a:lnTo>
                  <a:pt x="1794" y="1562"/>
                </a:lnTo>
                <a:lnTo>
                  <a:pt x="1820" y="1582"/>
                </a:lnTo>
                <a:lnTo>
                  <a:pt x="1847" y="1600"/>
                </a:lnTo>
                <a:lnTo>
                  <a:pt x="1874" y="1617"/>
                </a:lnTo>
                <a:lnTo>
                  <a:pt x="1902" y="1634"/>
                </a:lnTo>
                <a:lnTo>
                  <a:pt x="1930" y="1649"/>
                </a:lnTo>
                <a:lnTo>
                  <a:pt x="1959" y="1663"/>
                </a:lnTo>
                <a:lnTo>
                  <a:pt x="1990" y="1676"/>
                </a:lnTo>
                <a:lnTo>
                  <a:pt x="2019" y="1688"/>
                </a:lnTo>
                <a:lnTo>
                  <a:pt x="2050" y="1698"/>
                </a:lnTo>
                <a:lnTo>
                  <a:pt x="2081" y="1708"/>
                </a:lnTo>
                <a:lnTo>
                  <a:pt x="2113" y="1717"/>
                </a:lnTo>
                <a:lnTo>
                  <a:pt x="2145" y="1723"/>
                </a:lnTo>
                <a:lnTo>
                  <a:pt x="2177" y="1730"/>
                </a:lnTo>
                <a:lnTo>
                  <a:pt x="2210" y="1735"/>
                </a:lnTo>
                <a:lnTo>
                  <a:pt x="2243" y="1738"/>
                </a:lnTo>
                <a:lnTo>
                  <a:pt x="2276" y="1742"/>
                </a:lnTo>
                <a:lnTo>
                  <a:pt x="2310" y="1744"/>
                </a:lnTo>
                <a:lnTo>
                  <a:pt x="2343" y="1744"/>
                </a:lnTo>
                <a:lnTo>
                  <a:pt x="2391" y="1743"/>
                </a:lnTo>
                <a:lnTo>
                  <a:pt x="2437" y="1739"/>
                </a:lnTo>
                <a:lnTo>
                  <a:pt x="2482" y="1734"/>
                </a:lnTo>
                <a:lnTo>
                  <a:pt x="2528" y="1728"/>
                </a:lnTo>
                <a:lnTo>
                  <a:pt x="2571" y="1719"/>
                </a:lnTo>
                <a:lnTo>
                  <a:pt x="2613" y="1707"/>
                </a:lnTo>
                <a:lnTo>
                  <a:pt x="2654" y="1694"/>
                </a:lnTo>
                <a:lnTo>
                  <a:pt x="2694" y="1680"/>
                </a:lnTo>
                <a:lnTo>
                  <a:pt x="2733" y="1663"/>
                </a:lnTo>
                <a:lnTo>
                  <a:pt x="2770" y="1644"/>
                </a:lnTo>
                <a:lnTo>
                  <a:pt x="2807" y="1625"/>
                </a:lnTo>
                <a:lnTo>
                  <a:pt x="2842" y="1603"/>
                </a:lnTo>
                <a:lnTo>
                  <a:pt x="2875" y="1580"/>
                </a:lnTo>
                <a:lnTo>
                  <a:pt x="2907" y="1555"/>
                </a:lnTo>
                <a:lnTo>
                  <a:pt x="2938" y="1528"/>
                </a:lnTo>
                <a:lnTo>
                  <a:pt x="2968" y="1500"/>
                </a:lnTo>
                <a:lnTo>
                  <a:pt x="2996" y="1471"/>
                </a:lnTo>
                <a:lnTo>
                  <a:pt x="3022" y="1439"/>
                </a:lnTo>
                <a:lnTo>
                  <a:pt x="3047" y="1407"/>
                </a:lnTo>
                <a:lnTo>
                  <a:pt x="3069" y="1372"/>
                </a:lnTo>
                <a:lnTo>
                  <a:pt x="3091" y="1338"/>
                </a:lnTo>
                <a:lnTo>
                  <a:pt x="3110" y="1301"/>
                </a:lnTo>
                <a:lnTo>
                  <a:pt x="3128" y="1263"/>
                </a:lnTo>
                <a:lnTo>
                  <a:pt x="3145" y="1224"/>
                </a:lnTo>
                <a:lnTo>
                  <a:pt x="3160" y="1183"/>
                </a:lnTo>
                <a:lnTo>
                  <a:pt x="3173" y="1142"/>
                </a:lnTo>
                <a:lnTo>
                  <a:pt x="3183" y="1099"/>
                </a:lnTo>
                <a:lnTo>
                  <a:pt x="3192" y="1056"/>
                </a:lnTo>
                <a:lnTo>
                  <a:pt x="3200" y="1012"/>
                </a:lnTo>
                <a:lnTo>
                  <a:pt x="3204" y="965"/>
                </a:lnTo>
                <a:lnTo>
                  <a:pt x="3207" y="919"/>
                </a:lnTo>
                <a:lnTo>
                  <a:pt x="3208" y="871"/>
                </a:lnTo>
                <a:close/>
                <a:moveTo>
                  <a:pt x="1849" y="871"/>
                </a:moveTo>
                <a:lnTo>
                  <a:pt x="1850" y="838"/>
                </a:lnTo>
                <a:lnTo>
                  <a:pt x="1853" y="807"/>
                </a:lnTo>
                <a:lnTo>
                  <a:pt x="1856" y="775"/>
                </a:lnTo>
                <a:lnTo>
                  <a:pt x="1860" y="745"/>
                </a:lnTo>
                <a:lnTo>
                  <a:pt x="1866" y="717"/>
                </a:lnTo>
                <a:lnTo>
                  <a:pt x="1873" y="689"/>
                </a:lnTo>
                <a:lnTo>
                  <a:pt x="1881" y="662"/>
                </a:lnTo>
                <a:lnTo>
                  <a:pt x="1890" y="636"/>
                </a:lnTo>
                <a:lnTo>
                  <a:pt x="1901" y="611"/>
                </a:lnTo>
                <a:lnTo>
                  <a:pt x="1913" y="589"/>
                </a:lnTo>
                <a:lnTo>
                  <a:pt x="1925" y="566"/>
                </a:lnTo>
                <a:lnTo>
                  <a:pt x="1938" y="544"/>
                </a:lnTo>
                <a:lnTo>
                  <a:pt x="1953" y="524"/>
                </a:lnTo>
                <a:lnTo>
                  <a:pt x="1968" y="504"/>
                </a:lnTo>
                <a:lnTo>
                  <a:pt x="1984" y="486"/>
                </a:lnTo>
                <a:lnTo>
                  <a:pt x="2001" y="469"/>
                </a:lnTo>
                <a:lnTo>
                  <a:pt x="2019" y="452"/>
                </a:lnTo>
                <a:lnTo>
                  <a:pt x="2037" y="436"/>
                </a:lnTo>
                <a:lnTo>
                  <a:pt x="2056" y="422"/>
                </a:lnTo>
                <a:lnTo>
                  <a:pt x="2076" y="409"/>
                </a:lnTo>
                <a:lnTo>
                  <a:pt x="2096" y="398"/>
                </a:lnTo>
                <a:lnTo>
                  <a:pt x="2117" y="386"/>
                </a:lnTo>
                <a:lnTo>
                  <a:pt x="2138" y="376"/>
                </a:lnTo>
                <a:lnTo>
                  <a:pt x="2161" y="367"/>
                </a:lnTo>
                <a:lnTo>
                  <a:pt x="2184" y="359"/>
                </a:lnTo>
                <a:lnTo>
                  <a:pt x="2206" y="352"/>
                </a:lnTo>
                <a:lnTo>
                  <a:pt x="2230" y="347"/>
                </a:lnTo>
                <a:lnTo>
                  <a:pt x="2253" y="341"/>
                </a:lnTo>
                <a:lnTo>
                  <a:pt x="2278" y="338"/>
                </a:lnTo>
                <a:lnTo>
                  <a:pt x="2301" y="335"/>
                </a:lnTo>
                <a:lnTo>
                  <a:pt x="2326" y="334"/>
                </a:lnTo>
                <a:lnTo>
                  <a:pt x="2351" y="334"/>
                </a:lnTo>
                <a:lnTo>
                  <a:pt x="2376" y="334"/>
                </a:lnTo>
                <a:lnTo>
                  <a:pt x="2399" y="335"/>
                </a:lnTo>
                <a:lnTo>
                  <a:pt x="2424" y="338"/>
                </a:lnTo>
                <a:lnTo>
                  <a:pt x="2448" y="341"/>
                </a:lnTo>
                <a:lnTo>
                  <a:pt x="2471" y="347"/>
                </a:lnTo>
                <a:lnTo>
                  <a:pt x="2494" y="352"/>
                </a:lnTo>
                <a:lnTo>
                  <a:pt x="2517" y="359"/>
                </a:lnTo>
                <a:lnTo>
                  <a:pt x="2540" y="366"/>
                </a:lnTo>
                <a:lnTo>
                  <a:pt x="2561" y="376"/>
                </a:lnTo>
                <a:lnTo>
                  <a:pt x="2583" y="386"/>
                </a:lnTo>
                <a:lnTo>
                  <a:pt x="2604" y="397"/>
                </a:lnTo>
                <a:lnTo>
                  <a:pt x="2624" y="408"/>
                </a:lnTo>
                <a:lnTo>
                  <a:pt x="2643" y="421"/>
                </a:lnTo>
                <a:lnTo>
                  <a:pt x="2663" y="436"/>
                </a:lnTo>
                <a:lnTo>
                  <a:pt x="2681" y="452"/>
                </a:lnTo>
                <a:lnTo>
                  <a:pt x="2698" y="468"/>
                </a:lnTo>
                <a:lnTo>
                  <a:pt x="2715" y="485"/>
                </a:lnTo>
                <a:lnTo>
                  <a:pt x="2732" y="503"/>
                </a:lnTo>
                <a:lnTo>
                  <a:pt x="2747" y="523"/>
                </a:lnTo>
                <a:lnTo>
                  <a:pt x="2761" y="543"/>
                </a:lnTo>
                <a:lnTo>
                  <a:pt x="2774" y="565"/>
                </a:lnTo>
                <a:lnTo>
                  <a:pt x="2787" y="588"/>
                </a:lnTo>
                <a:lnTo>
                  <a:pt x="2798" y="610"/>
                </a:lnTo>
                <a:lnTo>
                  <a:pt x="2808" y="635"/>
                </a:lnTo>
                <a:lnTo>
                  <a:pt x="2818" y="661"/>
                </a:lnTo>
                <a:lnTo>
                  <a:pt x="2826" y="688"/>
                </a:lnTo>
                <a:lnTo>
                  <a:pt x="2833" y="716"/>
                </a:lnTo>
                <a:lnTo>
                  <a:pt x="2839" y="745"/>
                </a:lnTo>
                <a:lnTo>
                  <a:pt x="2844" y="774"/>
                </a:lnTo>
                <a:lnTo>
                  <a:pt x="2847" y="806"/>
                </a:lnTo>
                <a:lnTo>
                  <a:pt x="2849" y="838"/>
                </a:lnTo>
                <a:lnTo>
                  <a:pt x="2849" y="871"/>
                </a:lnTo>
                <a:lnTo>
                  <a:pt x="2849" y="905"/>
                </a:lnTo>
                <a:lnTo>
                  <a:pt x="2847" y="938"/>
                </a:lnTo>
                <a:lnTo>
                  <a:pt x="2844" y="970"/>
                </a:lnTo>
                <a:lnTo>
                  <a:pt x="2838" y="1000"/>
                </a:lnTo>
                <a:lnTo>
                  <a:pt x="2833" y="1030"/>
                </a:lnTo>
                <a:lnTo>
                  <a:pt x="2825" y="1058"/>
                </a:lnTo>
                <a:lnTo>
                  <a:pt x="2818" y="1085"/>
                </a:lnTo>
                <a:lnTo>
                  <a:pt x="2808" y="1111"/>
                </a:lnTo>
                <a:lnTo>
                  <a:pt x="2797" y="1136"/>
                </a:lnTo>
                <a:lnTo>
                  <a:pt x="2787" y="1161"/>
                </a:lnTo>
                <a:lnTo>
                  <a:pt x="2774" y="1183"/>
                </a:lnTo>
                <a:lnTo>
                  <a:pt x="2761" y="1205"/>
                </a:lnTo>
                <a:lnTo>
                  <a:pt x="2746" y="1226"/>
                </a:lnTo>
                <a:lnTo>
                  <a:pt x="2730" y="1245"/>
                </a:lnTo>
                <a:lnTo>
                  <a:pt x="2714" y="1263"/>
                </a:lnTo>
                <a:lnTo>
                  <a:pt x="2697" y="1281"/>
                </a:lnTo>
                <a:lnTo>
                  <a:pt x="2680" y="1297"/>
                </a:lnTo>
                <a:lnTo>
                  <a:pt x="2661" y="1312"/>
                </a:lnTo>
                <a:lnTo>
                  <a:pt x="2642" y="1326"/>
                </a:lnTo>
                <a:lnTo>
                  <a:pt x="2623" y="1339"/>
                </a:lnTo>
                <a:lnTo>
                  <a:pt x="2602" y="1351"/>
                </a:lnTo>
                <a:lnTo>
                  <a:pt x="2581" y="1362"/>
                </a:lnTo>
                <a:lnTo>
                  <a:pt x="2560" y="1371"/>
                </a:lnTo>
                <a:lnTo>
                  <a:pt x="2537" y="1381"/>
                </a:lnTo>
                <a:lnTo>
                  <a:pt x="2515" y="1389"/>
                </a:lnTo>
                <a:lnTo>
                  <a:pt x="2492" y="1395"/>
                </a:lnTo>
                <a:lnTo>
                  <a:pt x="2468" y="1400"/>
                </a:lnTo>
                <a:lnTo>
                  <a:pt x="2446" y="1406"/>
                </a:lnTo>
                <a:lnTo>
                  <a:pt x="2421" y="1409"/>
                </a:lnTo>
                <a:lnTo>
                  <a:pt x="2397" y="1411"/>
                </a:lnTo>
                <a:lnTo>
                  <a:pt x="2374" y="1413"/>
                </a:lnTo>
                <a:lnTo>
                  <a:pt x="2349" y="1413"/>
                </a:lnTo>
                <a:lnTo>
                  <a:pt x="2323" y="1413"/>
                </a:lnTo>
                <a:lnTo>
                  <a:pt x="2298" y="1411"/>
                </a:lnTo>
                <a:lnTo>
                  <a:pt x="2273" y="1409"/>
                </a:lnTo>
                <a:lnTo>
                  <a:pt x="2249" y="1406"/>
                </a:lnTo>
                <a:lnTo>
                  <a:pt x="2226" y="1400"/>
                </a:lnTo>
                <a:lnTo>
                  <a:pt x="2202" y="1395"/>
                </a:lnTo>
                <a:lnTo>
                  <a:pt x="2179" y="1389"/>
                </a:lnTo>
                <a:lnTo>
                  <a:pt x="2157" y="1381"/>
                </a:lnTo>
                <a:lnTo>
                  <a:pt x="2134" y="1371"/>
                </a:lnTo>
                <a:lnTo>
                  <a:pt x="2113" y="1362"/>
                </a:lnTo>
                <a:lnTo>
                  <a:pt x="2092" y="1351"/>
                </a:lnTo>
                <a:lnTo>
                  <a:pt x="2072" y="1339"/>
                </a:lnTo>
                <a:lnTo>
                  <a:pt x="2052" y="1326"/>
                </a:lnTo>
                <a:lnTo>
                  <a:pt x="2034" y="1312"/>
                </a:lnTo>
                <a:lnTo>
                  <a:pt x="2015" y="1297"/>
                </a:lnTo>
                <a:lnTo>
                  <a:pt x="1998" y="1281"/>
                </a:lnTo>
                <a:lnTo>
                  <a:pt x="1981" y="1263"/>
                </a:lnTo>
                <a:lnTo>
                  <a:pt x="1965" y="1245"/>
                </a:lnTo>
                <a:lnTo>
                  <a:pt x="1951" y="1226"/>
                </a:lnTo>
                <a:lnTo>
                  <a:pt x="1937" y="1205"/>
                </a:lnTo>
                <a:lnTo>
                  <a:pt x="1924" y="1183"/>
                </a:lnTo>
                <a:lnTo>
                  <a:pt x="1911" y="1161"/>
                </a:lnTo>
                <a:lnTo>
                  <a:pt x="1900" y="1136"/>
                </a:lnTo>
                <a:lnTo>
                  <a:pt x="1889" y="1111"/>
                </a:lnTo>
                <a:lnTo>
                  <a:pt x="1881" y="1085"/>
                </a:lnTo>
                <a:lnTo>
                  <a:pt x="1872" y="1058"/>
                </a:lnTo>
                <a:lnTo>
                  <a:pt x="1866" y="1030"/>
                </a:lnTo>
                <a:lnTo>
                  <a:pt x="1860" y="1000"/>
                </a:lnTo>
                <a:lnTo>
                  <a:pt x="1856" y="970"/>
                </a:lnTo>
                <a:lnTo>
                  <a:pt x="1853" y="938"/>
                </a:lnTo>
                <a:lnTo>
                  <a:pt x="1850" y="905"/>
                </a:lnTo>
                <a:lnTo>
                  <a:pt x="1849" y="8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330200" y="330200"/>
            <a:ext cx="195263" cy="295275"/>
          </a:xfrm>
          <a:custGeom>
            <a:avLst/>
            <a:gdLst>
              <a:gd name="T0" fmla="*/ 1479 w 1479"/>
              <a:gd name="T1" fmla="*/ 2229 h 2229"/>
              <a:gd name="T2" fmla="*/ 1403 w 1479"/>
              <a:gd name="T3" fmla="*/ 2227 h 2229"/>
              <a:gd name="T4" fmla="*/ 1328 w 1479"/>
              <a:gd name="T5" fmla="*/ 2220 h 2229"/>
              <a:gd name="T6" fmla="*/ 1253 w 1479"/>
              <a:gd name="T7" fmla="*/ 2210 h 2229"/>
              <a:gd name="T8" fmla="*/ 1181 w 1479"/>
              <a:gd name="T9" fmla="*/ 2197 h 2229"/>
              <a:gd name="T10" fmla="*/ 1109 w 1479"/>
              <a:gd name="T11" fmla="*/ 2179 h 2229"/>
              <a:gd name="T12" fmla="*/ 1039 w 1479"/>
              <a:gd name="T13" fmla="*/ 2159 h 2229"/>
              <a:gd name="T14" fmla="*/ 970 w 1479"/>
              <a:gd name="T15" fmla="*/ 2135 h 2229"/>
              <a:gd name="T16" fmla="*/ 903 w 1479"/>
              <a:gd name="T17" fmla="*/ 2108 h 2229"/>
              <a:gd name="T18" fmla="*/ 837 w 1479"/>
              <a:gd name="T19" fmla="*/ 2078 h 2229"/>
              <a:gd name="T20" fmla="*/ 773 w 1479"/>
              <a:gd name="T21" fmla="*/ 2044 h 2229"/>
              <a:gd name="T22" fmla="*/ 712 w 1479"/>
              <a:gd name="T23" fmla="*/ 2009 h 2229"/>
              <a:gd name="T24" fmla="*/ 651 w 1479"/>
              <a:gd name="T25" fmla="*/ 1969 h 2229"/>
              <a:gd name="T26" fmla="*/ 593 w 1479"/>
              <a:gd name="T27" fmla="*/ 1928 h 2229"/>
              <a:gd name="T28" fmla="*/ 538 w 1479"/>
              <a:gd name="T29" fmla="*/ 1884 h 2229"/>
              <a:gd name="T30" fmla="*/ 484 w 1479"/>
              <a:gd name="T31" fmla="*/ 1836 h 2229"/>
              <a:gd name="T32" fmla="*/ 432 w 1479"/>
              <a:gd name="T33" fmla="*/ 1786 h 2229"/>
              <a:gd name="T34" fmla="*/ 384 w 1479"/>
              <a:gd name="T35" fmla="*/ 1736 h 2229"/>
              <a:gd name="T36" fmla="*/ 338 w 1479"/>
              <a:gd name="T37" fmla="*/ 1681 h 2229"/>
              <a:gd name="T38" fmla="*/ 293 w 1479"/>
              <a:gd name="T39" fmla="*/ 1624 h 2229"/>
              <a:gd name="T40" fmla="*/ 252 w 1479"/>
              <a:gd name="T41" fmla="*/ 1566 h 2229"/>
              <a:gd name="T42" fmla="*/ 214 w 1479"/>
              <a:gd name="T43" fmla="*/ 1506 h 2229"/>
              <a:gd name="T44" fmla="*/ 178 w 1479"/>
              <a:gd name="T45" fmla="*/ 1443 h 2229"/>
              <a:gd name="T46" fmla="*/ 146 w 1479"/>
              <a:gd name="T47" fmla="*/ 1379 h 2229"/>
              <a:gd name="T48" fmla="*/ 116 w 1479"/>
              <a:gd name="T49" fmla="*/ 1314 h 2229"/>
              <a:gd name="T50" fmla="*/ 90 w 1479"/>
              <a:gd name="T51" fmla="*/ 1246 h 2229"/>
              <a:gd name="T52" fmla="*/ 67 w 1479"/>
              <a:gd name="T53" fmla="*/ 1177 h 2229"/>
              <a:gd name="T54" fmla="*/ 46 w 1479"/>
              <a:gd name="T55" fmla="*/ 1106 h 2229"/>
              <a:gd name="T56" fmla="*/ 30 w 1479"/>
              <a:gd name="T57" fmla="*/ 1035 h 2229"/>
              <a:gd name="T58" fmla="*/ 17 w 1479"/>
              <a:gd name="T59" fmla="*/ 962 h 2229"/>
              <a:gd name="T60" fmla="*/ 8 w 1479"/>
              <a:gd name="T61" fmla="*/ 887 h 2229"/>
              <a:gd name="T62" fmla="*/ 2 w 1479"/>
              <a:gd name="T63" fmla="*/ 812 h 2229"/>
              <a:gd name="T64" fmla="*/ 0 w 1479"/>
              <a:gd name="T65" fmla="*/ 735 h 2229"/>
              <a:gd name="T66" fmla="*/ 1 w 1479"/>
              <a:gd name="T67" fmla="*/ 685 h 2229"/>
              <a:gd name="T68" fmla="*/ 3 w 1479"/>
              <a:gd name="T69" fmla="*/ 636 h 2229"/>
              <a:gd name="T70" fmla="*/ 8 w 1479"/>
              <a:gd name="T71" fmla="*/ 587 h 2229"/>
              <a:gd name="T72" fmla="*/ 13 w 1479"/>
              <a:gd name="T73" fmla="*/ 537 h 2229"/>
              <a:gd name="T74" fmla="*/ 20 w 1479"/>
              <a:gd name="T75" fmla="*/ 490 h 2229"/>
              <a:gd name="T76" fmla="*/ 29 w 1479"/>
              <a:gd name="T77" fmla="*/ 442 h 2229"/>
              <a:gd name="T78" fmla="*/ 39 w 1479"/>
              <a:gd name="T79" fmla="*/ 395 h 2229"/>
              <a:gd name="T80" fmla="*/ 51 w 1479"/>
              <a:gd name="T81" fmla="*/ 349 h 2229"/>
              <a:gd name="T82" fmla="*/ 64 w 1479"/>
              <a:gd name="T83" fmla="*/ 303 h 2229"/>
              <a:gd name="T84" fmla="*/ 78 w 1479"/>
              <a:gd name="T85" fmla="*/ 258 h 2229"/>
              <a:gd name="T86" fmla="*/ 94 w 1479"/>
              <a:gd name="T87" fmla="*/ 213 h 2229"/>
              <a:gd name="T88" fmla="*/ 111 w 1479"/>
              <a:gd name="T89" fmla="*/ 168 h 2229"/>
              <a:gd name="T90" fmla="*/ 129 w 1479"/>
              <a:gd name="T91" fmla="*/ 125 h 2229"/>
              <a:gd name="T92" fmla="*/ 150 w 1479"/>
              <a:gd name="T93" fmla="*/ 83 h 2229"/>
              <a:gd name="T94" fmla="*/ 170 w 1479"/>
              <a:gd name="T95" fmla="*/ 41 h 2229"/>
              <a:gd name="T96" fmla="*/ 193 w 1479"/>
              <a:gd name="T97" fmla="*/ 0 h 2229"/>
              <a:gd name="T98" fmla="*/ 675 w 1479"/>
              <a:gd name="T99" fmla="*/ 835 h 2229"/>
              <a:gd name="T100" fmla="*/ 1479 w 1479"/>
              <a:gd name="T101" fmla="*/ 2229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9" h="2229">
                <a:moveTo>
                  <a:pt x="1479" y="2229"/>
                </a:moveTo>
                <a:lnTo>
                  <a:pt x="1403" y="2227"/>
                </a:lnTo>
                <a:lnTo>
                  <a:pt x="1328" y="2220"/>
                </a:lnTo>
                <a:lnTo>
                  <a:pt x="1253" y="2210"/>
                </a:lnTo>
                <a:lnTo>
                  <a:pt x="1181" y="2197"/>
                </a:lnTo>
                <a:lnTo>
                  <a:pt x="1109" y="2179"/>
                </a:lnTo>
                <a:lnTo>
                  <a:pt x="1039" y="2159"/>
                </a:lnTo>
                <a:lnTo>
                  <a:pt x="970" y="2135"/>
                </a:lnTo>
                <a:lnTo>
                  <a:pt x="903" y="2108"/>
                </a:lnTo>
                <a:lnTo>
                  <a:pt x="837" y="2078"/>
                </a:lnTo>
                <a:lnTo>
                  <a:pt x="773" y="2044"/>
                </a:lnTo>
                <a:lnTo>
                  <a:pt x="712" y="2009"/>
                </a:lnTo>
                <a:lnTo>
                  <a:pt x="651" y="1969"/>
                </a:lnTo>
                <a:lnTo>
                  <a:pt x="593" y="1928"/>
                </a:lnTo>
                <a:lnTo>
                  <a:pt x="538" y="1884"/>
                </a:lnTo>
                <a:lnTo>
                  <a:pt x="484" y="1836"/>
                </a:lnTo>
                <a:lnTo>
                  <a:pt x="432" y="1786"/>
                </a:lnTo>
                <a:lnTo>
                  <a:pt x="384" y="1736"/>
                </a:lnTo>
                <a:lnTo>
                  <a:pt x="338" y="1681"/>
                </a:lnTo>
                <a:lnTo>
                  <a:pt x="293" y="1624"/>
                </a:lnTo>
                <a:lnTo>
                  <a:pt x="252" y="1566"/>
                </a:lnTo>
                <a:lnTo>
                  <a:pt x="214" y="1506"/>
                </a:lnTo>
                <a:lnTo>
                  <a:pt x="178" y="1443"/>
                </a:lnTo>
                <a:lnTo>
                  <a:pt x="146" y="1379"/>
                </a:lnTo>
                <a:lnTo>
                  <a:pt x="116" y="1314"/>
                </a:lnTo>
                <a:lnTo>
                  <a:pt x="90" y="1246"/>
                </a:lnTo>
                <a:lnTo>
                  <a:pt x="67" y="1177"/>
                </a:lnTo>
                <a:lnTo>
                  <a:pt x="46" y="1106"/>
                </a:lnTo>
                <a:lnTo>
                  <a:pt x="30" y="1035"/>
                </a:lnTo>
                <a:lnTo>
                  <a:pt x="17" y="962"/>
                </a:lnTo>
                <a:lnTo>
                  <a:pt x="8" y="887"/>
                </a:lnTo>
                <a:lnTo>
                  <a:pt x="2" y="812"/>
                </a:lnTo>
                <a:lnTo>
                  <a:pt x="0" y="735"/>
                </a:lnTo>
                <a:lnTo>
                  <a:pt x="1" y="685"/>
                </a:lnTo>
                <a:lnTo>
                  <a:pt x="3" y="636"/>
                </a:lnTo>
                <a:lnTo>
                  <a:pt x="8" y="587"/>
                </a:lnTo>
                <a:lnTo>
                  <a:pt x="13" y="537"/>
                </a:lnTo>
                <a:lnTo>
                  <a:pt x="20" y="490"/>
                </a:lnTo>
                <a:lnTo>
                  <a:pt x="29" y="442"/>
                </a:lnTo>
                <a:lnTo>
                  <a:pt x="39" y="395"/>
                </a:lnTo>
                <a:lnTo>
                  <a:pt x="51" y="349"/>
                </a:lnTo>
                <a:lnTo>
                  <a:pt x="64" y="303"/>
                </a:lnTo>
                <a:lnTo>
                  <a:pt x="78" y="258"/>
                </a:lnTo>
                <a:lnTo>
                  <a:pt x="94" y="213"/>
                </a:lnTo>
                <a:lnTo>
                  <a:pt x="111" y="168"/>
                </a:lnTo>
                <a:lnTo>
                  <a:pt x="129" y="125"/>
                </a:lnTo>
                <a:lnTo>
                  <a:pt x="150" y="83"/>
                </a:lnTo>
                <a:lnTo>
                  <a:pt x="170" y="41"/>
                </a:lnTo>
                <a:lnTo>
                  <a:pt x="193" y="0"/>
                </a:lnTo>
                <a:lnTo>
                  <a:pt x="675" y="835"/>
                </a:lnTo>
                <a:lnTo>
                  <a:pt x="1479" y="2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8"/>
          <p:cNvSpPr>
            <a:spLocks/>
          </p:cNvSpPr>
          <p:nvPr userDrawn="1"/>
        </p:nvSpPr>
        <p:spPr bwMode="auto">
          <a:xfrm>
            <a:off x="530225" y="330200"/>
            <a:ext cx="195263" cy="295275"/>
          </a:xfrm>
          <a:custGeom>
            <a:avLst/>
            <a:gdLst>
              <a:gd name="T0" fmla="*/ 1286 w 1479"/>
              <a:gd name="T1" fmla="*/ 0 h 2229"/>
              <a:gd name="T2" fmla="*/ 1308 w 1479"/>
              <a:gd name="T3" fmla="*/ 41 h 2229"/>
              <a:gd name="T4" fmla="*/ 1329 w 1479"/>
              <a:gd name="T5" fmla="*/ 83 h 2229"/>
              <a:gd name="T6" fmla="*/ 1349 w 1479"/>
              <a:gd name="T7" fmla="*/ 125 h 2229"/>
              <a:gd name="T8" fmla="*/ 1368 w 1479"/>
              <a:gd name="T9" fmla="*/ 168 h 2229"/>
              <a:gd name="T10" fmla="*/ 1386 w 1479"/>
              <a:gd name="T11" fmla="*/ 213 h 2229"/>
              <a:gd name="T12" fmla="*/ 1401 w 1479"/>
              <a:gd name="T13" fmla="*/ 258 h 2229"/>
              <a:gd name="T14" fmla="*/ 1416 w 1479"/>
              <a:gd name="T15" fmla="*/ 303 h 2229"/>
              <a:gd name="T16" fmla="*/ 1429 w 1479"/>
              <a:gd name="T17" fmla="*/ 349 h 2229"/>
              <a:gd name="T18" fmla="*/ 1441 w 1479"/>
              <a:gd name="T19" fmla="*/ 395 h 2229"/>
              <a:gd name="T20" fmla="*/ 1450 w 1479"/>
              <a:gd name="T21" fmla="*/ 442 h 2229"/>
              <a:gd name="T22" fmla="*/ 1459 w 1479"/>
              <a:gd name="T23" fmla="*/ 490 h 2229"/>
              <a:gd name="T24" fmla="*/ 1466 w 1479"/>
              <a:gd name="T25" fmla="*/ 537 h 2229"/>
              <a:gd name="T26" fmla="*/ 1472 w 1479"/>
              <a:gd name="T27" fmla="*/ 587 h 2229"/>
              <a:gd name="T28" fmla="*/ 1476 w 1479"/>
              <a:gd name="T29" fmla="*/ 636 h 2229"/>
              <a:gd name="T30" fmla="*/ 1478 w 1479"/>
              <a:gd name="T31" fmla="*/ 685 h 2229"/>
              <a:gd name="T32" fmla="*/ 1479 w 1479"/>
              <a:gd name="T33" fmla="*/ 735 h 2229"/>
              <a:gd name="T34" fmla="*/ 1477 w 1479"/>
              <a:gd name="T35" fmla="*/ 812 h 2229"/>
              <a:gd name="T36" fmla="*/ 1472 w 1479"/>
              <a:gd name="T37" fmla="*/ 887 h 2229"/>
              <a:gd name="T38" fmla="*/ 1462 w 1479"/>
              <a:gd name="T39" fmla="*/ 962 h 2229"/>
              <a:gd name="T40" fmla="*/ 1449 w 1479"/>
              <a:gd name="T41" fmla="*/ 1035 h 2229"/>
              <a:gd name="T42" fmla="*/ 1432 w 1479"/>
              <a:gd name="T43" fmla="*/ 1106 h 2229"/>
              <a:gd name="T44" fmla="*/ 1412 w 1479"/>
              <a:gd name="T45" fmla="*/ 1177 h 2229"/>
              <a:gd name="T46" fmla="*/ 1389 w 1479"/>
              <a:gd name="T47" fmla="*/ 1246 h 2229"/>
              <a:gd name="T48" fmla="*/ 1363 w 1479"/>
              <a:gd name="T49" fmla="*/ 1314 h 2229"/>
              <a:gd name="T50" fmla="*/ 1334 w 1479"/>
              <a:gd name="T51" fmla="*/ 1379 h 2229"/>
              <a:gd name="T52" fmla="*/ 1300 w 1479"/>
              <a:gd name="T53" fmla="*/ 1443 h 2229"/>
              <a:gd name="T54" fmla="*/ 1265 w 1479"/>
              <a:gd name="T55" fmla="*/ 1506 h 2229"/>
              <a:gd name="T56" fmla="*/ 1227 w 1479"/>
              <a:gd name="T57" fmla="*/ 1566 h 2229"/>
              <a:gd name="T58" fmla="*/ 1185 w 1479"/>
              <a:gd name="T59" fmla="*/ 1624 h 2229"/>
              <a:gd name="T60" fmla="*/ 1142 w 1479"/>
              <a:gd name="T61" fmla="*/ 1681 h 2229"/>
              <a:gd name="T62" fmla="*/ 1095 w 1479"/>
              <a:gd name="T63" fmla="*/ 1736 h 2229"/>
              <a:gd name="T64" fmla="*/ 1046 w 1479"/>
              <a:gd name="T65" fmla="*/ 1786 h 2229"/>
              <a:gd name="T66" fmla="*/ 995 w 1479"/>
              <a:gd name="T67" fmla="*/ 1836 h 2229"/>
              <a:gd name="T68" fmla="*/ 941 w 1479"/>
              <a:gd name="T69" fmla="*/ 1884 h 2229"/>
              <a:gd name="T70" fmla="*/ 885 w 1479"/>
              <a:gd name="T71" fmla="*/ 1928 h 2229"/>
              <a:gd name="T72" fmla="*/ 827 w 1479"/>
              <a:gd name="T73" fmla="*/ 1969 h 2229"/>
              <a:gd name="T74" fmla="*/ 768 w 1479"/>
              <a:gd name="T75" fmla="*/ 2009 h 2229"/>
              <a:gd name="T76" fmla="*/ 705 w 1479"/>
              <a:gd name="T77" fmla="*/ 2044 h 2229"/>
              <a:gd name="T78" fmla="*/ 641 w 1479"/>
              <a:gd name="T79" fmla="*/ 2078 h 2229"/>
              <a:gd name="T80" fmla="*/ 576 w 1479"/>
              <a:gd name="T81" fmla="*/ 2108 h 2229"/>
              <a:gd name="T82" fmla="*/ 509 w 1479"/>
              <a:gd name="T83" fmla="*/ 2135 h 2229"/>
              <a:gd name="T84" fmla="*/ 440 w 1479"/>
              <a:gd name="T85" fmla="*/ 2159 h 2229"/>
              <a:gd name="T86" fmla="*/ 370 w 1479"/>
              <a:gd name="T87" fmla="*/ 2179 h 2229"/>
              <a:gd name="T88" fmla="*/ 298 w 1479"/>
              <a:gd name="T89" fmla="*/ 2197 h 2229"/>
              <a:gd name="T90" fmla="*/ 225 w 1479"/>
              <a:gd name="T91" fmla="*/ 2210 h 2229"/>
              <a:gd name="T92" fmla="*/ 152 w 1479"/>
              <a:gd name="T93" fmla="*/ 2220 h 2229"/>
              <a:gd name="T94" fmla="*/ 76 w 1479"/>
              <a:gd name="T95" fmla="*/ 2227 h 2229"/>
              <a:gd name="T96" fmla="*/ 0 w 1479"/>
              <a:gd name="T97" fmla="*/ 2229 h 2229"/>
              <a:gd name="T98" fmla="*/ 803 w 1479"/>
              <a:gd name="T99" fmla="*/ 835 h 2229"/>
              <a:gd name="T100" fmla="*/ 1286 w 1479"/>
              <a:gd name="T101" fmla="*/ 0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9" h="2229">
                <a:moveTo>
                  <a:pt x="1286" y="0"/>
                </a:moveTo>
                <a:lnTo>
                  <a:pt x="1308" y="41"/>
                </a:lnTo>
                <a:lnTo>
                  <a:pt x="1329" y="83"/>
                </a:lnTo>
                <a:lnTo>
                  <a:pt x="1349" y="125"/>
                </a:lnTo>
                <a:lnTo>
                  <a:pt x="1368" y="168"/>
                </a:lnTo>
                <a:lnTo>
                  <a:pt x="1386" y="213"/>
                </a:lnTo>
                <a:lnTo>
                  <a:pt x="1401" y="258"/>
                </a:lnTo>
                <a:lnTo>
                  <a:pt x="1416" y="303"/>
                </a:lnTo>
                <a:lnTo>
                  <a:pt x="1429" y="349"/>
                </a:lnTo>
                <a:lnTo>
                  <a:pt x="1441" y="395"/>
                </a:lnTo>
                <a:lnTo>
                  <a:pt x="1450" y="442"/>
                </a:lnTo>
                <a:lnTo>
                  <a:pt x="1459" y="490"/>
                </a:lnTo>
                <a:lnTo>
                  <a:pt x="1466" y="537"/>
                </a:lnTo>
                <a:lnTo>
                  <a:pt x="1472" y="587"/>
                </a:lnTo>
                <a:lnTo>
                  <a:pt x="1476" y="636"/>
                </a:lnTo>
                <a:lnTo>
                  <a:pt x="1478" y="685"/>
                </a:lnTo>
                <a:lnTo>
                  <a:pt x="1479" y="735"/>
                </a:lnTo>
                <a:lnTo>
                  <a:pt x="1477" y="812"/>
                </a:lnTo>
                <a:lnTo>
                  <a:pt x="1472" y="887"/>
                </a:lnTo>
                <a:lnTo>
                  <a:pt x="1462" y="962"/>
                </a:lnTo>
                <a:lnTo>
                  <a:pt x="1449" y="1035"/>
                </a:lnTo>
                <a:lnTo>
                  <a:pt x="1432" y="1106"/>
                </a:lnTo>
                <a:lnTo>
                  <a:pt x="1412" y="1177"/>
                </a:lnTo>
                <a:lnTo>
                  <a:pt x="1389" y="1246"/>
                </a:lnTo>
                <a:lnTo>
                  <a:pt x="1363" y="1314"/>
                </a:lnTo>
                <a:lnTo>
                  <a:pt x="1334" y="1379"/>
                </a:lnTo>
                <a:lnTo>
                  <a:pt x="1300" y="1443"/>
                </a:lnTo>
                <a:lnTo>
                  <a:pt x="1265" y="1506"/>
                </a:lnTo>
                <a:lnTo>
                  <a:pt x="1227" y="1566"/>
                </a:lnTo>
                <a:lnTo>
                  <a:pt x="1185" y="1624"/>
                </a:lnTo>
                <a:lnTo>
                  <a:pt x="1142" y="1681"/>
                </a:lnTo>
                <a:lnTo>
                  <a:pt x="1095" y="1736"/>
                </a:lnTo>
                <a:lnTo>
                  <a:pt x="1046" y="1786"/>
                </a:lnTo>
                <a:lnTo>
                  <a:pt x="995" y="1836"/>
                </a:lnTo>
                <a:lnTo>
                  <a:pt x="941" y="1884"/>
                </a:lnTo>
                <a:lnTo>
                  <a:pt x="885" y="1928"/>
                </a:lnTo>
                <a:lnTo>
                  <a:pt x="827" y="1969"/>
                </a:lnTo>
                <a:lnTo>
                  <a:pt x="768" y="2009"/>
                </a:lnTo>
                <a:lnTo>
                  <a:pt x="705" y="2044"/>
                </a:lnTo>
                <a:lnTo>
                  <a:pt x="641" y="2078"/>
                </a:lnTo>
                <a:lnTo>
                  <a:pt x="576" y="2108"/>
                </a:lnTo>
                <a:lnTo>
                  <a:pt x="509" y="2135"/>
                </a:lnTo>
                <a:lnTo>
                  <a:pt x="440" y="2159"/>
                </a:lnTo>
                <a:lnTo>
                  <a:pt x="370" y="2179"/>
                </a:lnTo>
                <a:lnTo>
                  <a:pt x="298" y="2197"/>
                </a:lnTo>
                <a:lnTo>
                  <a:pt x="225" y="2210"/>
                </a:lnTo>
                <a:lnTo>
                  <a:pt x="152" y="2220"/>
                </a:lnTo>
                <a:lnTo>
                  <a:pt x="76" y="2227"/>
                </a:lnTo>
                <a:lnTo>
                  <a:pt x="0" y="2229"/>
                </a:lnTo>
                <a:lnTo>
                  <a:pt x="803" y="835"/>
                </a:lnTo>
                <a:lnTo>
                  <a:pt x="12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Freeform 9"/>
          <p:cNvSpPr>
            <a:spLocks/>
          </p:cNvSpPr>
          <p:nvPr userDrawn="1"/>
        </p:nvSpPr>
        <p:spPr bwMode="auto">
          <a:xfrm>
            <a:off x="430213" y="230188"/>
            <a:ext cx="195263" cy="195262"/>
          </a:xfrm>
          <a:custGeom>
            <a:avLst/>
            <a:gdLst>
              <a:gd name="T0" fmla="*/ 737 w 1473"/>
              <a:gd name="T1" fmla="*/ 0 h 1471"/>
              <a:gd name="T2" fmla="*/ 787 w 1473"/>
              <a:gd name="T3" fmla="*/ 1 h 1471"/>
              <a:gd name="T4" fmla="*/ 837 w 1473"/>
              <a:gd name="T5" fmla="*/ 3 h 1471"/>
              <a:gd name="T6" fmla="*/ 885 w 1473"/>
              <a:gd name="T7" fmla="*/ 8 h 1471"/>
              <a:gd name="T8" fmla="*/ 935 w 1473"/>
              <a:gd name="T9" fmla="*/ 13 h 1471"/>
              <a:gd name="T10" fmla="*/ 983 w 1473"/>
              <a:gd name="T11" fmla="*/ 21 h 1471"/>
              <a:gd name="T12" fmla="*/ 1030 w 1473"/>
              <a:gd name="T13" fmla="*/ 29 h 1471"/>
              <a:gd name="T14" fmla="*/ 1077 w 1473"/>
              <a:gd name="T15" fmla="*/ 39 h 1471"/>
              <a:gd name="T16" fmla="*/ 1124 w 1473"/>
              <a:gd name="T17" fmla="*/ 51 h 1471"/>
              <a:gd name="T18" fmla="*/ 1170 w 1473"/>
              <a:gd name="T19" fmla="*/ 64 h 1471"/>
              <a:gd name="T20" fmla="*/ 1215 w 1473"/>
              <a:gd name="T21" fmla="*/ 79 h 1471"/>
              <a:gd name="T22" fmla="*/ 1261 w 1473"/>
              <a:gd name="T23" fmla="*/ 95 h 1471"/>
              <a:gd name="T24" fmla="*/ 1305 w 1473"/>
              <a:gd name="T25" fmla="*/ 112 h 1471"/>
              <a:gd name="T26" fmla="*/ 1348 w 1473"/>
              <a:gd name="T27" fmla="*/ 131 h 1471"/>
              <a:gd name="T28" fmla="*/ 1390 w 1473"/>
              <a:gd name="T29" fmla="*/ 150 h 1471"/>
              <a:gd name="T30" fmla="*/ 1432 w 1473"/>
              <a:gd name="T31" fmla="*/ 172 h 1471"/>
              <a:gd name="T32" fmla="*/ 1473 w 1473"/>
              <a:gd name="T33" fmla="*/ 194 h 1471"/>
              <a:gd name="T34" fmla="*/ 737 w 1473"/>
              <a:gd name="T35" fmla="*/ 1471 h 1471"/>
              <a:gd name="T36" fmla="*/ 0 w 1473"/>
              <a:gd name="T37" fmla="*/ 194 h 1471"/>
              <a:gd name="T38" fmla="*/ 41 w 1473"/>
              <a:gd name="T39" fmla="*/ 172 h 1471"/>
              <a:gd name="T40" fmla="*/ 83 w 1473"/>
              <a:gd name="T41" fmla="*/ 150 h 1471"/>
              <a:gd name="T42" fmla="*/ 126 w 1473"/>
              <a:gd name="T43" fmla="*/ 131 h 1471"/>
              <a:gd name="T44" fmla="*/ 169 w 1473"/>
              <a:gd name="T45" fmla="*/ 112 h 1471"/>
              <a:gd name="T46" fmla="*/ 214 w 1473"/>
              <a:gd name="T47" fmla="*/ 95 h 1471"/>
              <a:gd name="T48" fmla="*/ 258 w 1473"/>
              <a:gd name="T49" fmla="*/ 79 h 1471"/>
              <a:gd name="T50" fmla="*/ 303 w 1473"/>
              <a:gd name="T51" fmla="*/ 64 h 1471"/>
              <a:gd name="T52" fmla="*/ 349 w 1473"/>
              <a:gd name="T53" fmla="*/ 51 h 1471"/>
              <a:gd name="T54" fmla="*/ 396 w 1473"/>
              <a:gd name="T55" fmla="*/ 39 h 1471"/>
              <a:gd name="T56" fmla="*/ 443 w 1473"/>
              <a:gd name="T57" fmla="*/ 29 h 1471"/>
              <a:gd name="T58" fmla="*/ 491 w 1473"/>
              <a:gd name="T59" fmla="*/ 21 h 1471"/>
              <a:gd name="T60" fmla="*/ 539 w 1473"/>
              <a:gd name="T61" fmla="*/ 13 h 1471"/>
              <a:gd name="T62" fmla="*/ 588 w 1473"/>
              <a:gd name="T63" fmla="*/ 8 h 1471"/>
              <a:gd name="T64" fmla="*/ 637 w 1473"/>
              <a:gd name="T65" fmla="*/ 3 h 1471"/>
              <a:gd name="T66" fmla="*/ 687 w 1473"/>
              <a:gd name="T67" fmla="*/ 1 h 1471"/>
              <a:gd name="T68" fmla="*/ 737 w 1473"/>
              <a:gd name="T6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73" h="1471">
                <a:moveTo>
                  <a:pt x="737" y="0"/>
                </a:moveTo>
                <a:lnTo>
                  <a:pt x="787" y="1"/>
                </a:lnTo>
                <a:lnTo>
                  <a:pt x="837" y="3"/>
                </a:lnTo>
                <a:lnTo>
                  <a:pt x="885" y="8"/>
                </a:lnTo>
                <a:lnTo>
                  <a:pt x="935" y="13"/>
                </a:lnTo>
                <a:lnTo>
                  <a:pt x="983" y="21"/>
                </a:lnTo>
                <a:lnTo>
                  <a:pt x="1030" y="29"/>
                </a:lnTo>
                <a:lnTo>
                  <a:pt x="1077" y="39"/>
                </a:lnTo>
                <a:lnTo>
                  <a:pt x="1124" y="51"/>
                </a:lnTo>
                <a:lnTo>
                  <a:pt x="1170" y="64"/>
                </a:lnTo>
                <a:lnTo>
                  <a:pt x="1215" y="79"/>
                </a:lnTo>
                <a:lnTo>
                  <a:pt x="1261" y="95"/>
                </a:lnTo>
                <a:lnTo>
                  <a:pt x="1305" y="112"/>
                </a:lnTo>
                <a:lnTo>
                  <a:pt x="1348" y="131"/>
                </a:lnTo>
                <a:lnTo>
                  <a:pt x="1390" y="150"/>
                </a:lnTo>
                <a:lnTo>
                  <a:pt x="1432" y="172"/>
                </a:lnTo>
                <a:lnTo>
                  <a:pt x="1473" y="194"/>
                </a:lnTo>
                <a:lnTo>
                  <a:pt x="737" y="1471"/>
                </a:lnTo>
                <a:lnTo>
                  <a:pt x="0" y="194"/>
                </a:lnTo>
                <a:lnTo>
                  <a:pt x="41" y="172"/>
                </a:lnTo>
                <a:lnTo>
                  <a:pt x="83" y="150"/>
                </a:lnTo>
                <a:lnTo>
                  <a:pt x="126" y="131"/>
                </a:lnTo>
                <a:lnTo>
                  <a:pt x="169" y="112"/>
                </a:lnTo>
                <a:lnTo>
                  <a:pt x="214" y="95"/>
                </a:lnTo>
                <a:lnTo>
                  <a:pt x="258" y="79"/>
                </a:lnTo>
                <a:lnTo>
                  <a:pt x="303" y="64"/>
                </a:lnTo>
                <a:lnTo>
                  <a:pt x="349" y="51"/>
                </a:lnTo>
                <a:lnTo>
                  <a:pt x="396" y="39"/>
                </a:lnTo>
                <a:lnTo>
                  <a:pt x="443" y="29"/>
                </a:lnTo>
                <a:lnTo>
                  <a:pt x="491" y="21"/>
                </a:lnTo>
                <a:lnTo>
                  <a:pt x="539" y="13"/>
                </a:lnTo>
                <a:lnTo>
                  <a:pt x="588" y="8"/>
                </a:lnTo>
                <a:lnTo>
                  <a:pt x="637" y="3"/>
                </a:lnTo>
                <a:lnTo>
                  <a:pt x="687" y="1"/>
                </a:lnTo>
                <a:lnTo>
                  <a:pt x="7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11015663" y="4837113"/>
            <a:ext cx="1176337" cy="2020887"/>
          </a:xfrm>
          <a:custGeom>
            <a:avLst/>
            <a:gdLst>
              <a:gd name="T0" fmla="*/ 9563 w 9633"/>
              <a:gd name="T1" fmla="*/ 0 h 16549"/>
              <a:gd name="T2" fmla="*/ 9633 w 9633"/>
              <a:gd name="T3" fmla="*/ 0 h 16549"/>
              <a:gd name="T4" fmla="*/ 9633 w 9633"/>
              <a:gd name="T5" fmla="*/ 16549 h 16549"/>
              <a:gd name="T6" fmla="*/ 0 w 9633"/>
              <a:gd name="T7" fmla="*/ 16549 h 16549"/>
              <a:gd name="T8" fmla="*/ 9563 w 9633"/>
              <a:gd name="T9" fmla="*/ 0 h 16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33" h="16549">
                <a:moveTo>
                  <a:pt x="9563" y="0"/>
                </a:moveTo>
                <a:lnTo>
                  <a:pt x="9633" y="0"/>
                </a:lnTo>
                <a:lnTo>
                  <a:pt x="9633" y="16549"/>
                </a:lnTo>
                <a:lnTo>
                  <a:pt x="0" y="16549"/>
                </a:lnTo>
                <a:lnTo>
                  <a:pt x="956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30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3B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896348"/>
            <a:ext cx="10515600" cy="6711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3B88B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00" y="1653994"/>
            <a:ext cx="10515600" cy="5054192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86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3600">
                <a:latin typeface="+mn-lt"/>
              </a:defRPr>
            </a:lvl1pPr>
            <a:lvl2pPr marL="6858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3200">
                <a:latin typeface="+mn-lt"/>
              </a:defRPr>
            </a:lvl2pPr>
            <a:lvl3pPr marL="11430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800">
                <a:latin typeface="+mn-lt"/>
              </a:defRPr>
            </a:lvl3pPr>
            <a:lvl4pPr marL="16002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4pPr>
            <a:lvl5pPr marL="20574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795338" y="323850"/>
            <a:ext cx="968375" cy="225425"/>
          </a:xfrm>
          <a:custGeom>
            <a:avLst/>
            <a:gdLst>
              <a:gd name="T0" fmla="*/ 2889 w 7323"/>
              <a:gd name="T1" fmla="*/ 1700 h 1700"/>
              <a:gd name="T2" fmla="*/ 3075 w 7323"/>
              <a:gd name="T3" fmla="*/ 12 h 1700"/>
              <a:gd name="T4" fmla="*/ 1983 w 7323"/>
              <a:gd name="T5" fmla="*/ 0 h 1700"/>
              <a:gd name="T6" fmla="*/ 1660 w 7323"/>
              <a:gd name="T7" fmla="*/ 1350 h 1700"/>
              <a:gd name="T8" fmla="*/ 1685 w 7323"/>
              <a:gd name="T9" fmla="*/ 0 h 1700"/>
              <a:gd name="T10" fmla="*/ 0 w 7323"/>
              <a:gd name="T11" fmla="*/ 36 h 1700"/>
              <a:gd name="T12" fmla="*/ 845 w 7323"/>
              <a:gd name="T13" fmla="*/ 1261 h 1700"/>
              <a:gd name="T14" fmla="*/ 1390 w 7323"/>
              <a:gd name="T15" fmla="*/ 8 h 1700"/>
              <a:gd name="T16" fmla="*/ 4213 w 7323"/>
              <a:gd name="T17" fmla="*/ 1700 h 1700"/>
              <a:gd name="T18" fmla="*/ 7323 w 7323"/>
              <a:gd name="T19" fmla="*/ 1700 h 1700"/>
              <a:gd name="T20" fmla="*/ 5636 w 7323"/>
              <a:gd name="T21" fmla="*/ 1664 h 1700"/>
              <a:gd name="T22" fmla="*/ 6865 w 7323"/>
              <a:gd name="T23" fmla="*/ 1350 h 1700"/>
              <a:gd name="T24" fmla="*/ 6482 w 7323"/>
              <a:gd name="T25" fmla="*/ 439 h 1700"/>
              <a:gd name="T26" fmla="*/ 4993 w 7323"/>
              <a:gd name="T27" fmla="*/ 1700 h 1700"/>
              <a:gd name="T28" fmla="*/ 5141 w 7323"/>
              <a:gd name="T29" fmla="*/ 1682 h 1700"/>
              <a:gd name="T30" fmla="*/ 5274 w 7323"/>
              <a:gd name="T31" fmla="*/ 1642 h 1700"/>
              <a:gd name="T32" fmla="*/ 5393 w 7323"/>
              <a:gd name="T33" fmla="*/ 1585 h 1700"/>
              <a:gd name="T34" fmla="*/ 5497 w 7323"/>
              <a:gd name="T35" fmla="*/ 1510 h 1700"/>
              <a:gd name="T36" fmla="*/ 5585 w 7323"/>
              <a:gd name="T37" fmla="*/ 1419 h 1700"/>
              <a:gd name="T38" fmla="*/ 5656 w 7323"/>
              <a:gd name="T39" fmla="*/ 1315 h 1700"/>
              <a:gd name="T40" fmla="*/ 5712 w 7323"/>
              <a:gd name="T41" fmla="*/ 1202 h 1700"/>
              <a:gd name="T42" fmla="*/ 5751 w 7323"/>
              <a:gd name="T43" fmla="*/ 1080 h 1700"/>
              <a:gd name="T44" fmla="*/ 5773 w 7323"/>
              <a:gd name="T45" fmla="*/ 951 h 1700"/>
              <a:gd name="T46" fmla="*/ 5777 w 7323"/>
              <a:gd name="T47" fmla="*/ 819 h 1700"/>
              <a:gd name="T48" fmla="*/ 5764 w 7323"/>
              <a:gd name="T49" fmla="*/ 689 h 1700"/>
              <a:gd name="T50" fmla="*/ 5733 w 7323"/>
              <a:gd name="T51" fmla="*/ 564 h 1700"/>
              <a:gd name="T52" fmla="*/ 5685 w 7323"/>
              <a:gd name="T53" fmla="*/ 446 h 1700"/>
              <a:gd name="T54" fmla="*/ 5621 w 7323"/>
              <a:gd name="T55" fmla="*/ 338 h 1700"/>
              <a:gd name="T56" fmla="*/ 5541 w 7323"/>
              <a:gd name="T57" fmla="*/ 243 h 1700"/>
              <a:gd name="T58" fmla="*/ 5445 w 7323"/>
              <a:gd name="T59" fmla="*/ 160 h 1700"/>
              <a:gd name="T60" fmla="*/ 5334 w 7323"/>
              <a:gd name="T61" fmla="*/ 94 h 1700"/>
              <a:gd name="T62" fmla="*/ 5208 w 7323"/>
              <a:gd name="T63" fmla="*/ 47 h 1700"/>
              <a:gd name="T64" fmla="*/ 5067 w 7323"/>
              <a:gd name="T65" fmla="*/ 19 h 1700"/>
              <a:gd name="T66" fmla="*/ 4344 w 7323"/>
              <a:gd name="T67" fmla="*/ 12 h 1700"/>
              <a:gd name="T68" fmla="*/ 4983 w 7323"/>
              <a:gd name="T69" fmla="*/ 266 h 1700"/>
              <a:gd name="T70" fmla="*/ 5102 w 7323"/>
              <a:gd name="T71" fmla="*/ 284 h 1700"/>
              <a:gd name="T72" fmla="*/ 5207 w 7323"/>
              <a:gd name="T73" fmla="*/ 324 h 1700"/>
              <a:gd name="T74" fmla="*/ 5297 w 7323"/>
              <a:gd name="T75" fmla="*/ 385 h 1700"/>
              <a:gd name="T76" fmla="*/ 5370 w 7323"/>
              <a:gd name="T77" fmla="*/ 461 h 1700"/>
              <a:gd name="T78" fmla="*/ 5429 w 7323"/>
              <a:gd name="T79" fmla="*/ 552 h 1700"/>
              <a:gd name="T80" fmla="*/ 5470 w 7323"/>
              <a:gd name="T81" fmla="*/ 655 h 1700"/>
              <a:gd name="T82" fmla="*/ 5492 w 7323"/>
              <a:gd name="T83" fmla="*/ 767 h 1700"/>
              <a:gd name="T84" fmla="*/ 5498 w 7323"/>
              <a:gd name="T85" fmla="*/ 885 h 1700"/>
              <a:gd name="T86" fmla="*/ 5484 w 7323"/>
              <a:gd name="T87" fmla="*/ 1000 h 1700"/>
              <a:gd name="T88" fmla="*/ 5451 w 7323"/>
              <a:gd name="T89" fmla="*/ 1108 h 1700"/>
              <a:gd name="T90" fmla="*/ 5403 w 7323"/>
              <a:gd name="T91" fmla="*/ 1204 h 1700"/>
              <a:gd name="T92" fmla="*/ 5336 w 7323"/>
              <a:gd name="T93" fmla="*/ 1289 h 1700"/>
              <a:gd name="T94" fmla="*/ 5254 w 7323"/>
              <a:gd name="T95" fmla="*/ 1357 h 1700"/>
              <a:gd name="T96" fmla="*/ 5156 w 7323"/>
              <a:gd name="T97" fmla="*/ 1408 h 1700"/>
              <a:gd name="T98" fmla="*/ 5043 w 7323"/>
              <a:gd name="T99" fmla="*/ 1437 h 1700"/>
              <a:gd name="T100" fmla="*/ 4623 w 7323"/>
              <a:gd name="T101" fmla="*/ 1445 h 1700"/>
              <a:gd name="T102" fmla="*/ 2049 w 7323"/>
              <a:gd name="T103" fmla="*/ 439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23" h="1700">
                <a:moveTo>
                  <a:pt x="2432" y="1350"/>
                </a:moveTo>
                <a:lnTo>
                  <a:pt x="2598" y="1700"/>
                </a:lnTo>
                <a:lnTo>
                  <a:pt x="2794" y="1700"/>
                </a:lnTo>
                <a:lnTo>
                  <a:pt x="2889" y="1700"/>
                </a:lnTo>
                <a:lnTo>
                  <a:pt x="3801" y="1700"/>
                </a:lnTo>
                <a:lnTo>
                  <a:pt x="3801" y="1447"/>
                </a:lnTo>
                <a:lnTo>
                  <a:pt x="3075" y="1447"/>
                </a:lnTo>
                <a:lnTo>
                  <a:pt x="3075" y="12"/>
                </a:lnTo>
                <a:lnTo>
                  <a:pt x="2794" y="12"/>
                </a:lnTo>
                <a:lnTo>
                  <a:pt x="2794" y="1459"/>
                </a:lnTo>
                <a:lnTo>
                  <a:pt x="2113" y="0"/>
                </a:lnTo>
                <a:lnTo>
                  <a:pt x="1983" y="0"/>
                </a:lnTo>
                <a:lnTo>
                  <a:pt x="1203" y="1664"/>
                </a:lnTo>
                <a:lnTo>
                  <a:pt x="1203" y="1700"/>
                </a:lnTo>
                <a:lnTo>
                  <a:pt x="1496" y="1700"/>
                </a:lnTo>
                <a:lnTo>
                  <a:pt x="1660" y="1350"/>
                </a:lnTo>
                <a:lnTo>
                  <a:pt x="2432" y="1350"/>
                </a:lnTo>
                <a:close/>
                <a:moveTo>
                  <a:pt x="1390" y="8"/>
                </a:moveTo>
                <a:lnTo>
                  <a:pt x="1394" y="0"/>
                </a:lnTo>
                <a:lnTo>
                  <a:pt x="1685" y="0"/>
                </a:lnTo>
                <a:lnTo>
                  <a:pt x="1685" y="36"/>
                </a:lnTo>
                <a:lnTo>
                  <a:pt x="910" y="1700"/>
                </a:lnTo>
                <a:lnTo>
                  <a:pt x="779" y="1700"/>
                </a:lnTo>
                <a:lnTo>
                  <a:pt x="0" y="36"/>
                </a:lnTo>
                <a:lnTo>
                  <a:pt x="0" y="0"/>
                </a:lnTo>
                <a:lnTo>
                  <a:pt x="291" y="0"/>
                </a:lnTo>
                <a:lnTo>
                  <a:pt x="845" y="1261"/>
                </a:lnTo>
                <a:lnTo>
                  <a:pt x="845" y="1261"/>
                </a:lnTo>
                <a:lnTo>
                  <a:pt x="845" y="1261"/>
                </a:lnTo>
                <a:lnTo>
                  <a:pt x="1138" y="586"/>
                </a:lnTo>
                <a:lnTo>
                  <a:pt x="1138" y="586"/>
                </a:lnTo>
                <a:lnTo>
                  <a:pt x="1390" y="8"/>
                </a:lnTo>
                <a:close/>
                <a:moveTo>
                  <a:pt x="4213" y="12"/>
                </a:moveTo>
                <a:lnTo>
                  <a:pt x="3932" y="12"/>
                </a:lnTo>
                <a:lnTo>
                  <a:pt x="3932" y="1700"/>
                </a:lnTo>
                <a:lnTo>
                  <a:pt x="4213" y="1700"/>
                </a:lnTo>
                <a:lnTo>
                  <a:pt x="4213" y="12"/>
                </a:lnTo>
                <a:close/>
                <a:moveTo>
                  <a:pt x="6865" y="1350"/>
                </a:moveTo>
                <a:lnTo>
                  <a:pt x="7031" y="1700"/>
                </a:lnTo>
                <a:lnTo>
                  <a:pt x="7323" y="1700"/>
                </a:lnTo>
                <a:lnTo>
                  <a:pt x="7323" y="1664"/>
                </a:lnTo>
                <a:lnTo>
                  <a:pt x="6547" y="0"/>
                </a:lnTo>
                <a:lnTo>
                  <a:pt x="6417" y="0"/>
                </a:lnTo>
                <a:lnTo>
                  <a:pt x="5636" y="1664"/>
                </a:lnTo>
                <a:lnTo>
                  <a:pt x="5636" y="1700"/>
                </a:lnTo>
                <a:lnTo>
                  <a:pt x="5930" y="1700"/>
                </a:lnTo>
                <a:lnTo>
                  <a:pt x="6094" y="1350"/>
                </a:lnTo>
                <a:lnTo>
                  <a:pt x="6865" y="1350"/>
                </a:lnTo>
                <a:close/>
                <a:moveTo>
                  <a:pt x="6482" y="439"/>
                </a:moveTo>
                <a:lnTo>
                  <a:pt x="6776" y="1114"/>
                </a:lnTo>
                <a:lnTo>
                  <a:pt x="6186" y="1114"/>
                </a:lnTo>
                <a:lnTo>
                  <a:pt x="6482" y="439"/>
                </a:lnTo>
                <a:close/>
                <a:moveTo>
                  <a:pt x="4344" y="12"/>
                </a:moveTo>
                <a:lnTo>
                  <a:pt x="4344" y="1700"/>
                </a:lnTo>
                <a:lnTo>
                  <a:pt x="4953" y="1700"/>
                </a:lnTo>
                <a:lnTo>
                  <a:pt x="4993" y="1700"/>
                </a:lnTo>
                <a:lnTo>
                  <a:pt x="5031" y="1697"/>
                </a:lnTo>
                <a:lnTo>
                  <a:pt x="5068" y="1693"/>
                </a:lnTo>
                <a:lnTo>
                  <a:pt x="5105" y="1689"/>
                </a:lnTo>
                <a:lnTo>
                  <a:pt x="5141" y="1682"/>
                </a:lnTo>
                <a:lnTo>
                  <a:pt x="5176" y="1674"/>
                </a:lnTo>
                <a:lnTo>
                  <a:pt x="5210" y="1665"/>
                </a:lnTo>
                <a:lnTo>
                  <a:pt x="5243" y="1654"/>
                </a:lnTo>
                <a:lnTo>
                  <a:pt x="5274" y="1642"/>
                </a:lnTo>
                <a:lnTo>
                  <a:pt x="5306" y="1630"/>
                </a:lnTo>
                <a:lnTo>
                  <a:pt x="5336" y="1616"/>
                </a:lnTo>
                <a:lnTo>
                  <a:pt x="5365" y="1601"/>
                </a:lnTo>
                <a:lnTo>
                  <a:pt x="5393" y="1585"/>
                </a:lnTo>
                <a:lnTo>
                  <a:pt x="5421" y="1568"/>
                </a:lnTo>
                <a:lnTo>
                  <a:pt x="5447" y="1550"/>
                </a:lnTo>
                <a:lnTo>
                  <a:pt x="5473" y="1530"/>
                </a:lnTo>
                <a:lnTo>
                  <a:pt x="5497" y="1510"/>
                </a:lnTo>
                <a:lnTo>
                  <a:pt x="5520" y="1488"/>
                </a:lnTo>
                <a:lnTo>
                  <a:pt x="5543" y="1465"/>
                </a:lnTo>
                <a:lnTo>
                  <a:pt x="5565" y="1443"/>
                </a:lnTo>
                <a:lnTo>
                  <a:pt x="5585" y="1419"/>
                </a:lnTo>
                <a:lnTo>
                  <a:pt x="5604" y="1394"/>
                </a:lnTo>
                <a:lnTo>
                  <a:pt x="5623" y="1369"/>
                </a:lnTo>
                <a:lnTo>
                  <a:pt x="5640" y="1342"/>
                </a:lnTo>
                <a:lnTo>
                  <a:pt x="5656" y="1315"/>
                </a:lnTo>
                <a:lnTo>
                  <a:pt x="5672" y="1288"/>
                </a:lnTo>
                <a:lnTo>
                  <a:pt x="5686" y="1260"/>
                </a:lnTo>
                <a:lnTo>
                  <a:pt x="5699" y="1231"/>
                </a:lnTo>
                <a:lnTo>
                  <a:pt x="5712" y="1202"/>
                </a:lnTo>
                <a:lnTo>
                  <a:pt x="5723" y="1173"/>
                </a:lnTo>
                <a:lnTo>
                  <a:pt x="5734" y="1143"/>
                </a:lnTo>
                <a:lnTo>
                  <a:pt x="5743" y="1111"/>
                </a:lnTo>
                <a:lnTo>
                  <a:pt x="5751" y="1080"/>
                </a:lnTo>
                <a:lnTo>
                  <a:pt x="5758" y="1049"/>
                </a:lnTo>
                <a:lnTo>
                  <a:pt x="5764" y="1016"/>
                </a:lnTo>
                <a:lnTo>
                  <a:pt x="5768" y="984"/>
                </a:lnTo>
                <a:lnTo>
                  <a:pt x="5773" y="951"/>
                </a:lnTo>
                <a:lnTo>
                  <a:pt x="5775" y="919"/>
                </a:lnTo>
                <a:lnTo>
                  <a:pt x="5777" y="886"/>
                </a:lnTo>
                <a:lnTo>
                  <a:pt x="5777" y="852"/>
                </a:lnTo>
                <a:lnTo>
                  <a:pt x="5777" y="819"/>
                </a:lnTo>
                <a:lnTo>
                  <a:pt x="5775" y="786"/>
                </a:lnTo>
                <a:lnTo>
                  <a:pt x="5773" y="753"/>
                </a:lnTo>
                <a:lnTo>
                  <a:pt x="5768" y="720"/>
                </a:lnTo>
                <a:lnTo>
                  <a:pt x="5764" y="689"/>
                </a:lnTo>
                <a:lnTo>
                  <a:pt x="5758" y="657"/>
                </a:lnTo>
                <a:lnTo>
                  <a:pt x="5750" y="625"/>
                </a:lnTo>
                <a:lnTo>
                  <a:pt x="5743" y="594"/>
                </a:lnTo>
                <a:lnTo>
                  <a:pt x="5733" y="564"/>
                </a:lnTo>
                <a:lnTo>
                  <a:pt x="5723" y="534"/>
                </a:lnTo>
                <a:lnTo>
                  <a:pt x="5711" y="503"/>
                </a:lnTo>
                <a:lnTo>
                  <a:pt x="5698" y="474"/>
                </a:lnTo>
                <a:lnTo>
                  <a:pt x="5685" y="446"/>
                </a:lnTo>
                <a:lnTo>
                  <a:pt x="5671" y="418"/>
                </a:lnTo>
                <a:lnTo>
                  <a:pt x="5655" y="391"/>
                </a:lnTo>
                <a:lnTo>
                  <a:pt x="5639" y="364"/>
                </a:lnTo>
                <a:lnTo>
                  <a:pt x="5621" y="338"/>
                </a:lnTo>
                <a:lnTo>
                  <a:pt x="5602" y="314"/>
                </a:lnTo>
                <a:lnTo>
                  <a:pt x="5583" y="289"/>
                </a:lnTo>
                <a:lnTo>
                  <a:pt x="5562" y="266"/>
                </a:lnTo>
                <a:lnTo>
                  <a:pt x="5541" y="243"/>
                </a:lnTo>
                <a:lnTo>
                  <a:pt x="5518" y="221"/>
                </a:lnTo>
                <a:lnTo>
                  <a:pt x="5494" y="200"/>
                </a:lnTo>
                <a:lnTo>
                  <a:pt x="5471" y="180"/>
                </a:lnTo>
                <a:lnTo>
                  <a:pt x="5445" y="160"/>
                </a:lnTo>
                <a:lnTo>
                  <a:pt x="5419" y="143"/>
                </a:lnTo>
                <a:lnTo>
                  <a:pt x="5391" y="126"/>
                </a:lnTo>
                <a:lnTo>
                  <a:pt x="5363" y="109"/>
                </a:lnTo>
                <a:lnTo>
                  <a:pt x="5334" y="94"/>
                </a:lnTo>
                <a:lnTo>
                  <a:pt x="5304" y="81"/>
                </a:lnTo>
                <a:lnTo>
                  <a:pt x="5273" y="68"/>
                </a:lnTo>
                <a:lnTo>
                  <a:pt x="5241" y="57"/>
                </a:lnTo>
                <a:lnTo>
                  <a:pt x="5208" y="47"/>
                </a:lnTo>
                <a:lnTo>
                  <a:pt x="5174" y="37"/>
                </a:lnTo>
                <a:lnTo>
                  <a:pt x="5140" y="30"/>
                </a:lnTo>
                <a:lnTo>
                  <a:pt x="5104" y="23"/>
                </a:lnTo>
                <a:lnTo>
                  <a:pt x="5067" y="19"/>
                </a:lnTo>
                <a:lnTo>
                  <a:pt x="5031" y="16"/>
                </a:lnTo>
                <a:lnTo>
                  <a:pt x="4993" y="13"/>
                </a:lnTo>
                <a:lnTo>
                  <a:pt x="4953" y="12"/>
                </a:lnTo>
                <a:lnTo>
                  <a:pt x="4344" y="12"/>
                </a:lnTo>
                <a:close/>
                <a:moveTo>
                  <a:pt x="4623" y="1445"/>
                </a:moveTo>
                <a:lnTo>
                  <a:pt x="4623" y="265"/>
                </a:lnTo>
                <a:lnTo>
                  <a:pt x="4951" y="265"/>
                </a:lnTo>
                <a:lnTo>
                  <a:pt x="4983" y="266"/>
                </a:lnTo>
                <a:lnTo>
                  <a:pt x="5015" y="268"/>
                </a:lnTo>
                <a:lnTo>
                  <a:pt x="5045" y="272"/>
                </a:lnTo>
                <a:lnTo>
                  <a:pt x="5074" y="278"/>
                </a:lnTo>
                <a:lnTo>
                  <a:pt x="5102" y="284"/>
                </a:lnTo>
                <a:lnTo>
                  <a:pt x="5130" y="292"/>
                </a:lnTo>
                <a:lnTo>
                  <a:pt x="5156" y="302"/>
                </a:lnTo>
                <a:lnTo>
                  <a:pt x="5182" y="312"/>
                </a:lnTo>
                <a:lnTo>
                  <a:pt x="5207" y="324"/>
                </a:lnTo>
                <a:lnTo>
                  <a:pt x="5230" y="338"/>
                </a:lnTo>
                <a:lnTo>
                  <a:pt x="5254" y="352"/>
                </a:lnTo>
                <a:lnTo>
                  <a:pt x="5276" y="367"/>
                </a:lnTo>
                <a:lnTo>
                  <a:pt x="5297" y="385"/>
                </a:lnTo>
                <a:lnTo>
                  <a:pt x="5317" y="402"/>
                </a:lnTo>
                <a:lnTo>
                  <a:pt x="5336" y="420"/>
                </a:lnTo>
                <a:lnTo>
                  <a:pt x="5354" y="441"/>
                </a:lnTo>
                <a:lnTo>
                  <a:pt x="5370" y="461"/>
                </a:lnTo>
                <a:lnTo>
                  <a:pt x="5387" y="483"/>
                </a:lnTo>
                <a:lnTo>
                  <a:pt x="5402" y="505"/>
                </a:lnTo>
                <a:lnTo>
                  <a:pt x="5416" y="528"/>
                </a:lnTo>
                <a:lnTo>
                  <a:pt x="5429" y="552"/>
                </a:lnTo>
                <a:lnTo>
                  <a:pt x="5441" y="577"/>
                </a:lnTo>
                <a:lnTo>
                  <a:pt x="5451" y="602"/>
                </a:lnTo>
                <a:lnTo>
                  <a:pt x="5461" y="629"/>
                </a:lnTo>
                <a:lnTo>
                  <a:pt x="5470" y="655"/>
                </a:lnTo>
                <a:lnTo>
                  <a:pt x="5477" y="683"/>
                </a:lnTo>
                <a:lnTo>
                  <a:pt x="5484" y="710"/>
                </a:lnTo>
                <a:lnTo>
                  <a:pt x="5489" y="738"/>
                </a:lnTo>
                <a:lnTo>
                  <a:pt x="5492" y="767"/>
                </a:lnTo>
                <a:lnTo>
                  <a:pt x="5496" y="795"/>
                </a:lnTo>
                <a:lnTo>
                  <a:pt x="5498" y="825"/>
                </a:lnTo>
                <a:lnTo>
                  <a:pt x="5498" y="855"/>
                </a:lnTo>
                <a:lnTo>
                  <a:pt x="5498" y="885"/>
                </a:lnTo>
                <a:lnTo>
                  <a:pt x="5496" y="915"/>
                </a:lnTo>
                <a:lnTo>
                  <a:pt x="5492" y="943"/>
                </a:lnTo>
                <a:lnTo>
                  <a:pt x="5489" y="972"/>
                </a:lnTo>
                <a:lnTo>
                  <a:pt x="5484" y="1000"/>
                </a:lnTo>
                <a:lnTo>
                  <a:pt x="5477" y="1027"/>
                </a:lnTo>
                <a:lnTo>
                  <a:pt x="5470" y="1055"/>
                </a:lnTo>
                <a:lnTo>
                  <a:pt x="5461" y="1081"/>
                </a:lnTo>
                <a:lnTo>
                  <a:pt x="5451" y="1108"/>
                </a:lnTo>
                <a:lnTo>
                  <a:pt x="5441" y="1133"/>
                </a:lnTo>
                <a:lnTo>
                  <a:pt x="5429" y="1158"/>
                </a:lnTo>
                <a:lnTo>
                  <a:pt x="5417" y="1181"/>
                </a:lnTo>
                <a:lnTo>
                  <a:pt x="5403" y="1204"/>
                </a:lnTo>
                <a:lnTo>
                  <a:pt x="5388" y="1227"/>
                </a:lnTo>
                <a:lnTo>
                  <a:pt x="5372" y="1248"/>
                </a:lnTo>
                <a:lnTo>
                  <a:pt x="5354" y="1269"/>
                </a:lnTo>
                <a:lnTo>
                  <a:pt x="5336" y="1289"/>
                </a:lnTo>
                <a:lnTo>
                  <a:pt x="5318" y="1308"/>
                </a:lnTo>
                <a:lnTo>
                  <a:pt x="5297" y="1325"/>
                </a:lnTo>
                <a:lnTo>
                  <a:pt x="5276" y="1342"/>
                </a:lnTo>
                <a:lnTo>
                  <a:pt x="5254" y="1357"/>
                </a:lnTo>
                <a:lnTo>
                  <a:pt x="5231" y="1371"/>
                </a:lnTo>
                <a:lnTo>
                  <a:pt x="5207" y="1384"/>
                </a:lnTo>
                <a:lnTo>
                  <a:pt x="5182" y="1397"/>
                </a:lnTo>
                <a:lnTo>
                  <a:pt x="5156" y="1408"/>
                </a:lnTo>
                <a:lnTo>
                  <a:pt x="5129" y="1418"/>
                </a:lnTo>
                <a:lnTo>
                  <a:pt x="5102" y="1425"/>
                </a:lnTo>
                <a:lnTo>
                  <a:pt x="5073" y="1432"/>
                </a:lnTo>
                <a:lnTo>
                  <a:pt x="5043" y="1437"/>
                </a:lnTo>
                <a:lnTo>
                  <a:pt x="5012" y="1442"/>
                </a:lnTo>
                <a:lnTo>
                  <a:pt x="4981" y="1444"/>
                </a:lnTo>
                <a:lnTo>
                  <a:pt x="4949" y="1445"/>
                </a:lnTo>
                <a:lnTo>
                  <a:pt x="4623" y="1445"/>
                </a:lnTo>
                <a:close/>
                <a:moveTo>
                  <a:pt x="2049" y="439"/>
                </a:moveTo>
                <a:lnTo>
                  <a:pt x="2342" y="1114"/>
                </a:lnTo>
                <a:lnTo>
                  <a:pt x="1752" y="1114"/>
                </a:lnTo>
                <a:lnTo>
                  <a:pt x="2049" y="4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6"/>
          <p:cNvSpPr>
            <a:spLocks noEditPoints="1"/>
          </p:cNvSpPr>
          <p:nvPr userDrawn="1"/>
        </p:nvSpPr>
        <p:spPr bwMode="auto">
          <a:xfrm>
            <a:off x="1781175" y="322263"/>
            <a:ext cx="831850" cy="230187"/>
          </a:xfrm>
          <a:custGeom>
            <a:avLst/>
            <a:gdLst>
              <a:gd name="T0" fmla="*/ 0 w 6282"/>
              <a:gd name="T1" fmla="*/ 1715 h 1744"/>
              <a:gd name="T2" fmla="*/ 6282 w 6282"/>
              <a:gd name="T3" fmla="*/ 1715 h 1744"/>
              <a:gd name="T4" fmla="*/ 4411 w 6282"/>
              <a:gd name="T5" fmla="*/ 1060 h 1744"/>
              <a:gd name="T6" fmla="*/ 4552 w 6282"/>
              <a:gd name="T7" fmla="*/ 918 h 1744"/>
              <a:gd name="T8" fmla="*/ 4630 w 6282"/>
              <a:gd name="T9" fmla="*/ 733 h 1744"/>
              <a:gd name="T10" fmla="*/ 4639 w 6282"/>
              <a:gd name="T11" fmla="*/ 537 h 1744"/>
              <a:gd name="T12" fmla="*/ 4596 w 6282"/>
              <a:gd name="T13" fmla="*/ 366 h 1744"/>
              <a:gd name="T14" fmla="*/ 4505 w 6282"/>
              <a:gd name="T15" fmla="*/ 218 h 1744"/>
              <a:gd name="T16" fmla="*/ 4368 w 6282"/>
              <a:gd name="T17" fmla="*/ 104 h 1744"/>
              <a:gd name="T18" fmla="*/ 4184 w 6282"/>
              <a:gd name="T19" fmla="*/ 37 h 1744"/>
              <a:gd name="T20" fmla="*/ 3913 w 6282"/>
              <a:gd name="T21" fmla="*/ 24 h 1744"/>
              <a:gd name="T22" fmla="*/ 3553 w 6282"/>
              <a:gd name="T23" fmla="*/ 24 h 1744"/>
              <a:gd name="T24" fmla="*/ 3689 w 6282"/>
              <a:gd name="T25" fmla="*/ 1155 h 1744"/>
              <a:gd name="T26" fmla="*/ 5427 w 6282"/>
              <a:gd name="T27" fmla="*/ 575 h 1744"/>
              <a:gd name="T28" fmla="*/ 4083 w 6282"/>
              <a:gd name="T29" fmla="*/ 343 h 1744"/>
              <a:gd name="T30" fmla="*/ 4205 w 6282"/>
              <a:gd name="T31" fmla="*/ 393 h 1744"/>
              <a:gd name="T32" fmla="*/ 4277 w 6282"/>
              <a:gd name="T33" fmla="*/ 497 h 1744"/>
              <a:gd name="T34" fmla="*/ 4292 w 6282"/>
              <a:gd name="T35" fmla="*/ 632 h 1744"/>
              <a:gd name="T36" fmla="*/ 4248 w 6282"/>
              <a:gd name="T37" fmla="*/ 757 h 1744"/>
              <a:gd name="T38" fmla="*/ 4149 w 6282"/>
              <a:gd name="T39" fmla="*/ 838 h 1744"/>
              <a:gd name="T40" fmla="*/ 3208 w 6282"/>
              <a:gd name="T41" fmla="*/ 871 h 1744"/>
              <a:gd name="T42" fmla="*/ 3162 w 6282"/>
              <a:gd name="T43" fmla="*/ 563 h 1744"/>
              <a:gd name="T44" fmla="*/ 3034 w 6282"/>
              <a:gd name="T45" fmla="*/ 320 h 1744"/>
              <a:gd name="T46" fmla="*/ 2843 w 6282"/>
              <a:gd name="T47" fmla="*/ 144 h 1744"/>
              <a:gd name="T48" fmla="*/ 2610 w 6282"/>
              <a:gd name="T49" fmla="*/ 37 h 1744"/>
              <a:gd name="T50" fmla="*/ 2351 w 6282"/>
              <a:gd name="T51" fmla="*/ 0 h 1744"/>
              <a:gd name="T52" fmla="*/ 2089 w 6282"/>
              <a:gd name="T53" fmla="*/ 36 h 1744"/>
              <a:gd name="T54" fmla="*/ 1853 w 6282"/>
              <a:gd name="T55" fmla="*/ 143 h 1744"/>
              <a:gd name="T56" fmla="*/ 1662 w 6282"/>
              <a:gd name="T57" fmla="*/ 319 h 1744"/>
              <a:gd name="T58" fmla="*/ 1532 w 6282"/>
              <a:gd name="T59" fmla="*/ 562 h 1744"/>
              <a:gd name="T60" fmla="*/ 1486 w 6282"/>
              <a:gd name="T61" fmla="*/ 871 h 1744"/>
              <a:gd name="T62" fmla="*/ 1531 w 6282"/>
              <a:gd name="T63" fmla="*/ 1180 h 1744"/>
              <a:gd name="T64" fmla="*/ 1658 w 6282"/>
              <a:gd name="T65" fmla="*/ 1424 h 1744"/>
              <a:gd name="T66" fmla="*/ 1847 w 6282"/>
              <a:gd name="T67" fmla="*/ 1600 h 1744"/>
              <a:gd name="T68" fmla="*/ 2081 w 6282"/>
              <a:gd name="T69" fmla="*/ 1708 h 1744"/>
              <a:gd name="T70" fmla="*/ 2343 w 6282"/>
              <a:gd name="T71" fmla="*/ 1744 h 1744"/>
              <a:gd name="T72" fmla="*/ 2694 w 6282"/>
              <a:gd name="T73" fmla="*/ 1680 h 1744"/>
              <a:gd name="T74" fmla="*/ 2968 w 6282"/>
              <a:gd name="T75" fmla="*/ 1500 h 1744"/>
              <a:gd name="T76" fmla="*/ 3145 w 6282"/>
              <a:gd name="T77" fmla="*/ 1224 h 1744"/>
              <a:gd name="T78" fmla="*/ 3208 w 6282"/>
              <a:gd name="T79" fmla="*/ 871 h 1744"/>
              <a:gd name="T80" fmla="*/ 1881 w 6282"/>
              <a:gd name="T81" fmla="*/ 662 h 1744"/>
              <a:gd name="T82" fmla="*/ 1984 w 6282"/>
              <a:gd name="T83" fmla="*/ 486 h 1744"/>
              <a:gd name="T84" fmla="*/ 2138 w 6282"/>
              <a:gd name="T85" fmla="*/ 376 h 1744"/>
              <a:gd name="T86" fmla="*/ 2326 w 6282"/>
              <a:gd name="T87" fmla="*/ 334 h 1744"/>
              <a:gd name="T88" fmla="*/ 2517 w 6282"/>
              <a:gd name="T89" fmla="*/ 359 h 1744"/>
              <a:gd name="T90" fmla="*/ 2681 w 6282"/>
              <a:gd name="T91" fmla="*/ 452 h 1744"/>
              <a:gd name="T92" fmla="*/ 2798 w 6282"/>
              <a:gd name="T93" fmla="*/ 610 h 1744"/>
              <a:gd name="T94" fmla="*/ 2849 w 6282"/>
              <a:gd name="T95" fmla="*/ 838 h 1744"/>
              <a:gd name="T96" fmla="*/ 2818 w 6282"/>
              <a:gd name="T97" fmla="*/ 1085 h 1744"/>
              <a:gd name="T98" fmla="*/ 2714 w 6282"/>
              <a:gd name="T99" fmla="*/ 1263 h 1744"/>
              <a:gd name="T100" fmla="*/ 2560 w 6282"/>
              <a:gd name="T101" fmla="*/ 1371 h 1744"/>
              <a:gd name="T102" fmla="*/ 2374 w 6282"/>
              <a:gd name="T103" fmla="*/ 1413 h 1744"/>
              <a:gd name="T104" fmla="*/ 2179 w 6282"/>
              <a:gd name="T105" fmla="*/ 1389 h 1744"/>
              <a:gd name="T106" fmla="*/ 2015 w 6282"/>
              <a:gd name="T107" fmla="*/ 1297 h 1744"/>
              <a:gd name="T108" fmla="*/ 1900 w 6282"/>
              <a:gd name="T109" fmla="*/ 1136 h 1744"/>
              <a:gd name="T110" fmla="*/ 1850 w 6282"/>
              <a:gd name="T111" fmla="*/ 905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282" h="1744">
                <a:moveTo>
                  <a:pt x="1366" y="1715"/>
                </a:moveTo>
                <a:lnTo>
                  <a:pt x="1366" y="27"/>
                </a:lnTo>
                <a:lnTo>
                  <a:pt x="1005" y="27"/>
                </a:lnTo>
                <a:lnTo>
                  <a:pt x="1005" y="671"/>
                </a:lnTo>
                <a:lnTo>
                  <a:pt x="359" y="671"/>
                </a:lnTo>
                <a:lnTo>
                  <a:pt x="359" y="27"/>
                </a:lnTo>
                <a:lnTo>
                  <a:pt x="0" y="27"/>
                </a:lnTo>
                <a:lnTo>
                  <a:pt x="0" y="1715"/>
                </a:lnTo>
                <a:lnTo>
                  <a:pt x="359" y="1715"/>
                </a:lnTo>
                <a:lnTo>
                  <a:pt x="359" y="1001"/>
                </a:lnTo>
                <a:lnTo>
                  <a:pt x="1005" y="1001"/>
                </a:lnTo>
                <a:lnTo>
                  <a:pt x="1005" y="1715"/>
                </a:lnTo>
                <a:lnTo>
                  <a:pt x="1366" y="1715"/>
                </a:lnTo>
                <a:close/>
                <a:moveTo>
                  <a:pt x="5776" y="1435"/>
                </a:moveTo>
                <a:lnTo>
                  <a:pt x="5909" y="1715"/>
                </a:lnTo>
                <a:lnTo>
                  <a:pt x="6282" y="1715"/>
                </a:lnTo>
                <a:lnTo>
                  <a:pt x="6282" y="1667"/>
                </a:lnTo>
                <a:lnTo>
                  <a:pt x="5511" y="12"/>
                </a:lnTo>
                <a:lnTo>
                  <a:pt x="5345" y="12"/>
                </a:lnTo>
                <a:lnTo>
                  <a:pt x="4633" y="1531"/>
                </a:lnTo>
                <a:lnTo>
                  <a:pt x="4342" y="1100"/>
                </a:lnTo>
                <a:lnTo>
                  <a:pt x="4366" y="1087"/>
                </a:lnTo>
                <a:lnTo>
                  <a:pt x="4388" y="1074"/>
                </a:lnTo>
                <a:lnTo>
                  <a:pt x="4411" y="1060"/>
                </a:lnTo>
                <a:lnTo>
                  <a:pt x="4431" y="1045"/>
                </a:lnTo>
                <a:lnTo>
                  <a:pt x="4452" y="1030"/>
                </a:lnTo>
                <a:lnTo>
                  <a:pt x="4470" y="1013"/>
                </a:lnTo>
                <a:lnTo>
                  <a:pt x="4488" y="996"/>
                </a:lnTo>
                <a:lnTo>
                  <a:pt x="4506" y="977"/>
                </a:lnTo>
                <a:lnTo>
                  <a:pt x="4522" y="958"/>
                </a:lnTo>
                <a:lnTo>
                  <a:pt x="4537" y="938"/>
                </a:lnTo>
                <a:lnTo>
                  <a:pt x="4552" y="918"/>
                </a:lnTo>
                <a:lnTo>
                  <a:pt x="4565" y="897"/>
                </a:lnTo>
                <a:lnTo>
                  <a:pt x="4577" y="876"/>
                </a:lnTo>
                <a:lnTo>
                  <a:pt x="4589" y="853"/>
                </a:lnTo>
                <a:lnTo>
                  <a:pt x="4598" y="830"/>
                </a:lnTo>
                <a:lnTo>
                  <a:pt x="4608" y="807"/>
                </a:lnTo>
                <a:lnTo>
                  <a:pt x="4616" y="783"/>
                </a:lnTo>
                <a:lnTo>
                  <a:pt x="4623" y="758"/>
                </a:lnTo>
                <a:lnTo>
                  <a:pt x="4630" y="733"/>
                </a:lnTo>
                <a:lnTo>
                  <a:pt x="4634" y="708"/>
                </a:lnTo>
                <a:lnTo>
                  <a:pt x="4638" y="683"/>
                </a:lnTo>
                <a:lnTo>
                  <a:pt x="4642" y="657"/>
                </a:lnTo>
                <a:lnTo>
                  <a:pt x="4643" y="630"/>
                </a:lnTo>
                <a:lnTo>
                  <a:pt x="4644" y="604"/>
                </a:lnTo>
                <a:lnTo>
                  <a:pt x="4643" y="581"/>
                </a:lnTo>
                <a:lnTo>
                  <a:pt x="4642" y="558"/>
                </a:lnTo>
                <a:lnTo>
                  <a:pt x="4639" y="537"/>
                </a:lnTo>
                <a:lnTo>
                  <a:pt x="4637" y="514"/>
                </a:lnTo>
                <a:lnTo>
                  <a:pt x="4634" y="493"/>
                </a:lnTo>
                <a:lnTo>
                  <a:pt x="4630" y="471"/>
                </a:lnTo>
                <a:lnTo>
                  <a:pt x="4624" y="449"/>
                </a:lnTo>
                <a:lnTo>
                  <a:pt x="4619" y="428"/>
                </a:lnTo>
                <a:lnTo>
                  <a:pt x="4611" y="407"/>
                </a:lnTo>
                <a:lnTo>
                  <a:pt x="4605" y="387"/>
                </a:lnTo>
                <a:lnTo>
                  <a:pt x="4596" y="366"/>
                </a:lnTo>
                <a:lnTo>
                  <a:pt x="4588" y="347"/>
                </a:lnTo>
                <a:lnTo>
                  <a:pt x="4578" y="327"/>
                </a:lnTo>
                <a:lnTo>
                  <a:pt x="4568" y="308"/>
                </a:lnTo>
                <a:lnTo>
                  <a:pt x="4556" y="289"/>
                </a:lnTo>
                <a:lnTo>
                  <a:pt x="4545" y="270"/>
                </a:lnTo>
                <a:lnTo>
                  <a:pt x="4533" y="253"/>
                </a:lnTo>
                <a:lnTo>
                  <a:pt x="4519" y="235"/>
                </a:lnTo>
                <a:lnTo>
                  <a:pt x="4505" y="218"/>
                </a:lnTo>
                <a:lnTo>
                  <a:pt x="4491" y="202"/>
                </a:lnTo>
                <a:lnTo>
                  <a:pt x="4474" y="186"/>
                </a:lnTo>
                <a:lnTo>
                  <a:pt x="4458" y="171"/>
                </a:lnTo>
                <a:lnTo>
                  <a:pt x="4442" y="157"/>
                </a:lnTo>
                <a:lnTo>
                  <a:pt x="4424" y="143"/>
                </a:lnTo>
                <a:lnTo>
                  <a:pt x="4405" y="129"/>
                </a:lnTo>
                <a:lnTo>
                  <a:pt x="4387" y="116"/>
                </a:lnTo>
                <a:lnTo>
                  <a:pt x="4368" y="104"/>
                </a:lnTo>
                <a:lnTo>
                  <a:pt x="4347" y="93"/>
                </a:lnTo>
                <a:lnTo>
                  <a:pt x="4326" y="82"/>
                </a:lnTo>
                <a:lnTo>
                  <a:pt x="4304" y="74"/>
                </a:lnTo>
                <a:lnTo>
                  <a:pt x="4281" y="64"/>
                </a:lnTo>
                <a:lnTo>
                  <a:pt x="4259" y="56"/>
                </a:lnTo>
                <a:lnTo>
                  <a:pt x="4234" y="49"/>
                </a:lnTo>
                <a:lnTo>
                  <a:pt x="4210" y="42"/>
                </a:lnTo>
                <a:lnTo>
                  <a:pt x="4184" y="37"/>
                </a:lnTo>
                <a:lnTo>
                  <a:pt x="4158" y="33"/>
                </a:lnTo>
                <a:lnTo>
                  <a:pt x="4131" y="29"/>
                </a:lnTo>
                <a:lnTo>
                  <a:pt x="4105" y="27"/>
                </a:lnTo>
                <a:lnTo>
                  <a:pt x="4076" y="25"/>
                </a:lnTo>
                <a:lnTo>
                  <a:pt x="4048" y="25"/>
                </a:lnTo>
                <a:lnTo>
                  <a:pt x="4003" y="24"/>
                </a:lnTo>
                <a:lnTo>
                  <a:pt x="3958" y="24"/>
                </a:lnTo>
                <a:lnTo>
                  <a:pt x="3913" y="24"/>
                </a:lnTo>
                <a:lnTo>
                  <a:pt x="3868" y="24"/>
                </a:lnTo>
                <a:lnTo>
                  <a:pt x="3823" y="24"/>
                </a:lnTo>
                <a:lnTo>
                  <a:pt x="3778" y="24"/>
                </a:lnTo>
                <a:lnTo>
                  <a:pt x="3732" y="24"/>
                </a:lnTo>
                <a:lnTo>
                  <a:pt x="3688" y="24"/>
                </a:lnTo>
                <a:lnTo>
                  <a:pt x="3643" y="24"/>
                </a:lnTo>
                <a:lnTo>
                  <a:pt x="3599" y="24"/>
                </a:lnTo>
                <a:lnTo>
                  <a:pt x="3553" y="24"/>
                </a:lnTo>
                <a:lnTo>
                  <a:pt x="3508" y="24"/>
                </a:lnTo>
                <a:lnTo>
                  <a:pt x="3463" y="24"/>
                </a:lnTo>
                <a:lnTo>
                  <a:pt x="3419" y="25"/>
                </a:lnTo>
                <a:lnTo>
                  <a:pt x="3373" y="25"/>
                </a:lnTo>
                <a:lnTo>
                  <a:pt x="3328" y="25"/>
                </a:lnTo>
                <a:lnTo>
                  <a:pt x="3328" y="1715"/>
                </a:lnTo>
                <a:lnTo>
                  <a:pt x="3689" y="1715"/>
                </a:lnTo>
                <a:lnTo>
                  <a:pt x="3689" y="1155"/>
                </a:lnTo>
                <a:lnTo>
                  <a:pt x="3990" y="1155"/>
                </a:lnTo>
                <a:lnTo>
                  <a:pt x="4337" y="1715"/>
                </a:lnTo>
                <a:lnTo>
                  <a:pt x="4569" y="1715"/>
                </a:lnTo>
                <a:lnTo>
                  <a:pt x="4722" y="1715"/>
                </a:lnTo>
                <a:lnTo>
                  <a:pt x="4945" y="1715"/>
                </a:lnTo>
                <a:lnTo>
                  <a:pt x="5075" y="1435"/>
                </a:lnTo>
                <a:lnTo>
                  <a:pt x="5776" y="1435"/>
                </a:lnTo>
                <a:close/>
                <a:moveTo>
                  <a:pt x="5427" y="575"/>
                </a:moveTo>
                <a:lnTo>
                  <a:pt x="5661" y="1132"/>
                </a:lnTo>
                <a:lnTo>
                  <a:pt x="5193" y="1132"/>
                </a:lnTo>
                <a:lnTo>
                  <a:pt x="5427" y="575"/>
                </a:lnTo>
                <a:close/>
                <a:moveTo>
                  <a:pt x="3685" y="859"/>
                </a:moveTo>
                <a:lnTo>
                  <a:pt x="3685" y="340"/>
                </a:lnTo>
                <a:lnTo>
                  <a:pt x="4046" y="340"/>
                </a:lnTo>
                <a:lnTo>
                  <a:pt x="4065" y="341"/>
                </a:lnTo>
                <a:lnTo>
                  <a:pt x="4083" y="343"/>
                </a:lnTo>
                <a:lnTo>
                  <a:pt x="4101" y="346"/>
                </a:lnTo>
                <a:lnTo>
                  <a:pt x="4117" y="350"/>
                </a:lnTo>
                <a:lnTo>
                  <a:pt x="4134" y="354"/>
                </a:lnTo>
                <a:lnTo>
                  <a:pt x="4150" y="360"/>
                </a:lnTo>
                <a:lnTo>
                  <a:pt x="4165" y="367"/>
                </a:lnTo>
                <a:lnTo>
                  <a:pt x="4179" y="375"/>
                </a:lnTo>
                <a:lnTo>
                  <a:pt x="4192" y="384"/>
                </a:lnTo>
                <a:lnTo>
                  <a:pt x="4205" y="393"/>
                </a:lnTo>
                <a:lnTo>
                  <a:pt x="4217" y="404"/>
                </a:lnTo>
                <a:lnTo>
                  <a:pt x="4227" y="415"/>
                </a:lnTo>
                <a:lnTo>
                  <a:pt x="4238" y="427"/>
                </a:lnTo>
                <a:lnTo>
                  <a:pt x="4248" y="440"/>
                </a:lnTo>
                <a:lnTo>
                  <a:pt x="4257" y="453"/>
                </a:lnTo>
                <a:lnTo>
                  <a:pt x="4264" y="467"/>
                </a:lnTo>
                <a:lnTo>
                  <a:pt x="4271" y="482"/>
                </a:lnTo>
                <a:lnTo>
                  <a:pt x="4277" y="497"/>
                </a:lnTo>
                <a:lnTo>
                  <a:pt x="4282" y="512"/>
                </a:lnTo>
                <a:lnTo>
                  <a:pt x="4287" y="528"/>
                </a:lnTo>
                <a:lnTo>
                  <a:pt x="4290" y="544"/>
                </a:lnTo>
                <a:lnTo>
                  <a:pt x="4292" y="562"/>
                </a:lnTo>
                <a:lnTo>
                  <a:pt x="4293" y="579"/>
                </a:lnTo>
                <a:lnTo>
                  <a:pt x="4294" y="596"/>
                </a:lnTo>
                <a:lnTo>
                  <a:pt x="4293" y="615"/>
                </a:lnTo>
                <a:lnTo>
                  <a:pt x="4292" y="632"/>
                </a:lnTo>
                <a:lnTo>
                  <a:pt x="4290" y="649"/>
                </a:lnTo>
                <a:lnTo>
                  <a:pt x="4287" y="665"/>
                </a:lnTo>
                <a:lnTo>
                  <a:pt x="4282" y="683"/>
                </a:lnTo>
                <a:lnTo>
                  <a:pt x="4278" y="698"/>
                </a:lnTo>
                <a:lnTo>
                  <a:pt x="4272" y="714"/>
                </a:lnTo>
                <a:lnTo>
                  <a:pt x="4265" y="729"/>
                </a:lnTo>
                <a:lnTo>
                  <a:pt x="4257" y="743"/>
                </a:lnTo>
                <a:lnTo>
                  <a:pt x="4248" y="757"/>
                </a:lnTo>
                <a:lnTo>
                  <a:pt x="4238" y="770"/>
                </a:lnTo>
                <a:lnTo>
                  <a:pt x="4227" y="782"/>
                </a:lnTo>
                <a:lnTo>
                  <a:pt x="4217" y="794"/>
                </a:lnTo>
                <a:lnTo>
                  <a:pt x="4205" y="803"/>
                </a:lnTo>
                <a:lnTo>
                  <a:pt x="4192" y="813"/>
                </a:lnTo>
                <a:lnTo>
                  <a:pt x="4178" y="823"/>
                </a:lnTo>
                <a:lnTo>
                  <a:pt x="4164" y="832"/>
                </a:lnTo>
                <a:lnTo>
                  <a:pt x="4149" y="838"/>
                </a:lnTo>
                <a:lnTo>
                  <a:pt x="4134" y="844"/>
                </a:lnTo>
                <a:lnTo>
                  <a:pt x="4117" y="850"/>
                </a:lnTo>
                <a:lnTo>
                  <a:pt x="4100" y="853"/>
                </a:lnTo>
                <a:lnTo>
                  <a:pt x="4083" y="856"/>
                </a:lnTo>
                <a:lnTo>
                  <a:pt x="4065" y="859"/>
                </a:lnTo>
                <a:lnTo>
                  <a:pt x="4046" y="859"/>
                </a:lnTo>
                <a:lnTo>
                  <a:pt x="3685" y="859"/>
                </a:lnTo>
                <a:close/>
                <a:moveTo>
                  <a:pt x="3208" y="871"/>
                </a:moveTo>
                <a:lnTo>
                  <a:pt x="3207" y="829"/>
                </a:lnTo>
                <a:lnTo>
                  <a:pt x="3205" y="788"/>
                </a:lnTo>
                <a:lnTo>
                  <a:pt x="3202" y="748"/>
                </a:lnTo>
                <a:lnTo>
                  <a:pt x="3196" y="708"/>
                </a:lnTo>
                <a:lnTo>
                  <a:pt x="3190" y="671"/>
                </a:lnTo>
                <a:lnTo>
                  <a:pt x="3181" y="634"/>
                </a:lnTo>
                <a:lnTo>
                  <a:pt x="3173" y="598"/>
                </a:lnTo>
                <a:lnTo>
                  <a:pt x="3162" y="563"/>
                </a:lnTo>
                <a:lnTo>
                  <a:pt x="3149" y="529"/>
                </a:lnTo>
                <a:lnTo>
                  <a:pt x="3136" y="496"/>
                </a:lnTo>
                <a:lnTo>
                  <a:pt x="3122" y="465"/>
                </a:lnTo>
                <a:lnTo>
                  <a:pt x="3107" y="433"/>
                </a:lnTo>
                <a:lnTo>
                  <a:pt x="3090" y="403"/>
                </a:lnTo>
                <a:lnTo>
                  <a:pt x="3072" y="375"/>
                </a:lnTo>
                <a:lnTo>
                  <a:pt x="3053" y="347"/>
                </a:lnTo>
                <a:lnTo>
                  <a:pt x="3034" y="320"/>
                </a:lnTo>
                <a:lnTo>
                  <a:pt x="3012" y="294"/>
                </a:lnTo>
                <a:lnTo>
                  <a:pt x="2990" y="269"/>
                </a:lnTo>
                <a:lnTo>
                  <a:pt x="2968" y="245"/>
                </a:lnTo>
                <a:lnTo>
                  <a:pt x="2945" y="223"/>
                </a:lnTo>
                <a:lnTo>
                  <a:pt x="2920" y="202"/>
                </a:lnTo>
                <a:lnTo>
                  <a:pt x="2896" y="182"/>
                </a:lnTo>
                <a:lnTo>
                  <a:pt x="2870" y="162"/>
                </a:lnTo>
                <a:lnTo>
                  <a:pt x="2843" y="144"/>
                </a:lnTo>
                <a:lnTo>
                  <a:pt x="2816" y="127"/>
                </a:lnTo>
                <a:lnTo>
                  <a:pt x="2788" y="110"/>
                </a:lnTo>
                <a:lnTo>
                  <a:pt x="2760" y="95"/>
                </a:lnTo>
                <a:lnTo>
                  <a:pt x="2730" y="81"/>
                </a:lnTo>
                <a:lnTo>
                  <a:pt x="2701" y="68"/>
                </a:lnTo>
                <a:lnTo>
                  <a:pt x="2671" y="56"/>
                </a:lnTo>
                <a:lnTo>
                  <a:pt x="2640" y="47"/>
                </a:lnTo>
                <a:lnTo>
                  <a:pt x="2610" y="37"/>
                </a:lnTo>
                <a:lnTo>
                  <a:pt x="2577" y="28"/>
                </a:lnTo>
                <a:lnTo>
                  <a:pt x="2546" y="21"/>
                </a:lnTo>
                <a:lnTo>
                  <a:pt x="2514" y="14"/>
                </a:lnTo>
                <a:lnTo>
                  <a:pt x="2482" y="10"/>
                </a:lnTo>
                <a:lnTo>
                  <a:pt x="2449" y="6"/>
                </a:lnTo>
                <a:lnTo>
                  <a:pt x="2417" y="3"/>
                </a:lnTo>
                <a:lnTo>
                  <a:pt x="2384" y="1"/>
                </a:lnTo>
                <a:lnTo>
                  <a:pt x="2351" y="0"/>
                </a:lnTo>
                <a:lnTo>
                  <a:pt x="2317" y="1"/>
                </a:lnTo>
                <a:lnTo>
                  <a:pt x="2284" y="3"/>
                </a:lnTo>
                <a:lnTo>
                  <a:pt x="2251" y="6"/>
                </a:lnTo>
                <a:lnTo>
                  <a:pt x="2217" y="10"/>
                </a:lnTo>
                <a:lnTo>
                  <a:pt x="2185" y="14"/>
                </a:lnTo>
                <a:lnTo>
                  <a:pt x="2152" y="21"/>
                </a:lnTo>
                <a:lnTo>
                  <a:pt x="2120" y="28"/>
                </a:lnTo>
                <a:lnTo>
                  <a:pt x="2089" y="36"/>
                </a:lnTo>
                <a:lnTo>
                  <a:pt x="2058" y="46"/>
                </a:lnTo>
                <a:lnTo>
                  <a:pt x="2026" y="56"/>
                </a:lnTo>
                <a:lnTo>
                  <a:pt x="1996" y="68"/>
                </a:lnTo>
                <a:lnTo>
                  <a:pt x="1966" y="81"/>
                </a:lnTo>
                <a:lnTo>
                  <a:pt x="1937" y="95"/>
                </a:lnTo>
                <a:lnTo>
                  <a:pt x="1909" y="110"/>
                </a:lnTo>
                <a:lnTo>
                  <a:pt x="1881" y="126"/>
                </a:lnTo>
                <a:lnTo>
                  <a:pt x="1853" y="143"/>
                </a:lnTo>
                <a:lnTo>
                  <a:pt x="1826" y="161"/>
                </a:lnTo>
                <a:lnTo>
                  <a:pt x="1800" y="181"/>
                </a:lnTo>
                <a:lnTo>
                  <a:pt x="1775" y="201"/>
                </a:lnTo>
                <a:lnTo>
                  <a:pt x="1750" y="223"/>
                </a:lnTo>
                <a:lnTo>
                  <a:pt x="1726" y="245"/>
                </a:lnTo>
                <a:lnTo>
                  <a:pt x="1704" y="268"/>
                </a:lnTo>
                <a:lnTo>
                  <a:pt x="1682" y="293"/>
                </a:lnTo>
                <a:lnTo>
                  <a:pt x="1662" y="319"/>
                </a:lnTo>
                <a:lnTo>
                  <a:pt x="1641" y="346"/>
                </a:lnTo>
                <a:lnTo>
                  <a:pt x="1622" y="374"/>
                </a:lnTo>
                <a:lnTo>
                  <a:pt x="1605" y="402"/>
                </a:lnTo>
                <a:lnTo>
                  <a:pt x="1588" y="432"/>
                </a:lnTo>
                <a:lnTo>
                  <a:pt x="1572" y="463"/>
                </a:lnTo>
                <a:lnTo>
                  <a:pt x="1558" y="495"/>
                </a:lnTo>
                <a:lnTo>
                  <a:pt x="1545" y="528"/>
                </a:lnTo>
                <a:lnTo>
                  <a:pt x="1532" y="562"/>
                </a:lnTo>
                <a:lnTo>
                  <a:pt x="1522" y="597"/>
                </a:lnTo>
                <a:lnTo>
                  <a:pt x="1513" y="633"/>
                </a:lnTo>
                <a:lnTo>
                  <a:pt x="1504" y="671"/>
                </a:lnTo>
                <a:lnTo>
                  <a:pt x="1498" y="708"/>
                </a:lnTo>
                <a:lnTo>
                  <a:pt x="1492" y="747"/>
                </a:lnTo>
                <a:lnTo>
                  <a:pt x="1489" y="787"/>
                </a:lnTo>
                <a:lnTo>
                  <a:pt x="1487" y="829"/>
                </a:lnTo>
                <a:lnTo>
                  <a:pt x="1486" y="871"/>
                </a:lnTo>
                <a:lnTo>
                  <a:pt x="1487" y="914"/>
                </a:lnTo>
                <a:lnTo>
                  <a:pt x="1489" y="955"/>
                </a:lnTo>
                <a:lnTo>
                  <a:pt x="1492" y="995"/>
                </a:lnTo>
                <a:lnTo>
                  <a:pt x="1498" y="1033"/>
                </a:lnTo>
                <a:lnTo>
                  <a:pt x="1504" y="1072"/>
                </a:lnTo>
                <a:lnTo>
                  <a:pt x="1512" y="1109"/>
                </a:lnTo>
                <a:lnTo>
                  <a:pt x="1520" y="1146"/>
                </a:lnTo>
                <a:lnTo>
                  <a:pt x="1531" y="1180"/>
                </a:lnTo>
                <a:lnTo>
                  <a:pt x="1543" y="1215"/>
                </a:lnTo>
                <a:lnTo>
                  <a:pt x="1557" y="1247"/>
                </a:lnTo>
                <a:lnTo>
                  <a:pt x="1571" y="1280"/>
                </a:lnTo>
                <a:lnTo>
                  <a:pt x="1586" y="1311"/>
                </a:lnTo>
                <a:lnTo>
                  <a:pt x="1602" y="1340"/>
                </a:lnTo>
                <a:lnTo>
                  <a:pt x="1620" y="1369"/>
                </a:lnTo>
                <a:lnTo>
                  <a:pt x="1638" y="1397"/>
                </a:lnTo>
                <a:lnTo>
                  <a:pt x="1658" y="1424"/>
                </a:lnTo>
                <a:lnTo>
                  <a:pt x="1679" y="1450"/>
                </a:lnTo>
                <a:lnTo>
                  <a:pt x="1701" y="1475"/>
                </a:lnTo>
                <a:lnTo>
                  <a:pt x="1722" y="1499"/>
                </a:lnTo>
                <a:lnTo>
                  <a:pt x="1746" y="1521"/>
                </a:lnTo>
                <a:lnTo>
                  <a:pt x="1770" y="1542"/>
                </a:lnTo>
                <a:lnTo>
                  <a:pt x="1794" y="1562"/>
                </a:lnTo>
                <a:lnTo>
                  <a:pt x="1820" y="1582"/>
                </a:lnTo>
                <a:lnTo>
                  <a:pt x="1847" y="1600"/>
                </a:lnTo>
                <a:lnTo>
                  <a:pt x="1874" y="1617"/>
                </a:lnTo>
                <a:lnTo>
                  <a:pt x="1902" y="1634"/>
                </a:lnTo>
                <a:lnTo>
                  <a:pt x="1930" y="1649"/>
                </a:lnTo>
                <a:lnTo>
                  <a:pt x="1959" y="1663"/>
                </a:lnTo>
                <a:lnTo>
                  <a:pt x="1990" y="1676"/>
                </a:lnTo>
                <a:lnTo>
                  <a:pt x="2019" y="1688"/>
                </a:lnTo>
                <a:lnTo>
                  <a:pt x="2050" y="1698"/>
                </a:lnTo>
                <a:lnTo>
                  <a:pt x="2081" y="1708"/>
                </a:lnTo>
                <a:lnTo>
                  <a:pt x="2113" y="1717"/>
                </a:lnTo>
                <a:lnTo>
                  <a:pt x="2145" y="1723"/>
                </a:lnTo>
                <a:lnTo>
                  <a:pt x="2177" y="1730"/>
                </a:lnTo>
                <a:lnTo>
                  <a:pt x="2210" y="1735"/>
                </a:lnTo>
                <a:lnTo>
                  <a:pt x="2243" y="1738"/>
                </a:lnTo>
                <a:lnTo>
                  <a:pt x="2276" y="1742"/>
                </a:lnTo>
                <a:lnTo>
                  <a:pt x="2310" y="1744"/>
                </a:lnTo>
                <a:lnTo>
                  <a:pt x="2343" y="1744"/>
                </a:lnTo>
                <a:lnTo>
                  <a:pt x="2391" y="1743"/>
                </a:lnTo>
                <a:lnTo>
                  <a:pt x="2437" y="1739"/>
                </a:lnTo>
                <a:lnTo>
                  <a:pt x="2482" y="1734"/>
                </a:lnTo>
                <a:lnTo>
                  <a:pt x="2528" y="1728"/>
                </a:lnTo>
                <a:lnTo>
                  <a:pt x="2571" y="1719"/>
                </a:lnTo>
                <a:lnTo>
                  <a:pt x="2613" y="1707"/>
                </a:lnTo>
                <a:lnTo>
                  <a:pt x="2654" y="1694"/>
                </a:lnTo>
                <a:lnTo>
                  <a:pt x="2694" y="1680"/>
                </a:lnTo>
                <a:lnTo>
                  <a:pt x="2733" y="1663"/>
                </a:lnTo>
                <a:lnTo>
                  <a:pt x="2770" y="1644"/>
                </a:lnTo>
                <a:lnTo>
                  <a:pt x="2807" y="1625"/>
                </a:lnTo>
                <a:lnTo>
                  <a:pt x="2842" y="1603"/>
                </a:lnTo>
                <a:lnTo>
                  <a:pt x="2875" y="1580"/>
                </a:lnTo>
                <a:lnTo>
                  <a:pt x="2907" y="1555"/>
                </a:lnTo>
                <a:lnTo>
                  <a:pt x="2938" y="1528"/>
                </a:lnTo>
                <a:lnTo>
                  <a:pt x="2968" y="1500"/>
                </a:lnTo>
                <a:lnTo>
                  <a:pt x="2996" y="1471"/>
                </a:lnTo>
                <a:lnTo>
                  <a:pt x="3022" y="1439"/>
                </a:lnTo>
                <a:lnTo>
                  <a:pt x="3047" y="1407"/>
                </a:lnTo>
                <a:lnTo>
                  <a:pt x="3069" y="1372"/>
                </a:lnTo>
                <a:lnTo>
                  <a:pt x="3091" y="1338"/>
                </a:lnTo>
                <a:lnTo>
                  <a:pt x="3110" y="1301"/>
                </a:lnTo>
                <a:lnTo>
                  <a:pt x="3128" y="1263"/>
                </a:lnTo>
                <a:lnTo>
                  <a:pt x="3145" y="1224"/>
                </a:lnTo>
                <a:lnTo>
                  <a:pt x="3160" y="1183"/>
                </a:lnTo>
                <a:lnTo>
                  <a:pt x="3173" y="1142"/>
                </a:lnTo>
                <a:lnTo>
                  <a:pt x="3183" y="1099"/>
                </a:lnTo>
                <a:lnTo>
                  <a:pt x="3192" y="1056"/>
                </a:lnTo>
                <a:lnTo>
                  <a:pt x="3200" y="1012"/>
                </a:lnTo>
                <a:lnTo>
                  <a:pt x="3204" y="965"/>
                </a:lnTo>
                <a:lnTo>
                  <a:pt x="3207" y="919"/>
                </a:lnTo>
                <a:lnTo>
                  <a:pt x="3208" y="871"/>
                </a:lnTo>
                <a:close/>
                <a:moveTo>
                  <a:pt x="1849" y="871"/>
                </a:moveTo>
                <a:lnTo>
                  <a:pt x="1850" y="838"/>
                </a:lnTo>
                <a:lnTo>
                  <a:pt x="1853" y="807"/>
                </a:lnTo>
                <a:lnTo>
                  <a:pt x="1856" y="775"/>
                </a:lnTo>
                <a:lnTo>
                  <a:pt x="1860" y="745"/>
                </a:lnTo>
                <a:lnTo>
                  <a:pt x="1866" y="717"/>
                </a:lnTo>
                <a:lnTo>
                  <a:pt x="1873" y="689"/>
                </a:lnTo>
                <a:lnTo>
                  <a:pt x="1881" y="662"/>
                </a:lnTo>
                <a:lnTo>
                  <a:pt x="1890" y="636"/>
                </a:lnTo>
                <a:lnTo>
                  <a:pt x="1901" y="611"/>
                </a:lnTo>
                <a:lnTo>
                  <a:pt x="1913" y="589"/>
                </a:lnTo>
                <a:lnTo>
                  <a:pt x="1925" y="566"/>
                </a:lnTo>
                <a:lnTo>
                  <a:pt x="1938" y="544"/>
                </a:lnTo>
                <a:lnTo>
                  <a:pt x="1953" y="524"/>
                </a:lnTo>
                <a:lnTo>
                  <a:pt x="1968" y="504"/>
                </a:lnTo>
                <a:lnTo>
                  <a:pt x="1984" y="486"/>
                </a:lnTo>
                <a:lnTo>
                  <a:pt x="2001" y="469"/>
                </a:lnTo>
                <a:lnTo>
                  <a:pt x="2019" y="452"/>
                </a:lnTo>
                <a:lnTo>
                  <a:pt x="2037" y="436"/>
                </a:lnTo>
                <a:lnTo>
                  <a:pt x="2056" y="422"/>
                </a:lnTo>
                <a:lnTo>
                  <a:pt x="2076" y="409"/>
                </a:lnTo>
                <a:lnTo>
                  <a:pt x="2096" y="398"/>
                </a:lnTo>
                <a:lnTo>
                  <a:pt x="2117" y="386"/>
                </a:lnTo>
                <a:lnTo>
                  <a:pt x="2138" y="376"/>
                </a:lnTo>
                <a:lnTo>
                  <a:pt x="2161" y="367"/>
                </a:lnTo>
                <a:lnTo>
                  <a:pt x="2184" y="359"/>
                </a:lnTo>
                <a:lnTo>
                  <a:pt x="2206" y="352"/>
                </a:lnTo>
                <a:lnTo>
                  <a:pt x="2230" y="347"/>
                </a:lnTo>
                <a:lnTo>
                  <a:pt x="2253" y="341"/>
                </a:lnTo>
                <a:lnTo>
                  <a:pt x="2278" y="338"/>
                </a:lnTo>
                <a:lnTo>
                  <a:pt x="2301" y="335"/>
                </a:lnTo>
                <a:lnTo>
                  <a:pt x="2326" y="334"/>
                </a:lnTo>
                <a:lnTo>
                  <a:pt x="2351" y="334"/>
                </a:lnTo>
                <a:lnTo>
                  <a:pt x="2376" y="334"/>
                </a:lnTo>
                <a:lnTo>
                  <a:pt x="2399" y="335"/>
                </a:lnTo>
                <a:lnTo>
                  <a:pt x="2424" y="338"/>
                </a:lnTo>
                <a:lnTo>
                  <a:pt x="2448" y="341"/>
                </a:lnTo>
                <a:lnTo>
                  <a:pt x="2471" y="347"/>
                </a:lnTo>
                <a:lnTo>
                  <a:pt x="2494" y="352"/>
                </a:lnTo>
                <a:lnTo>
                  <a:pt x="2517" y="359"/>
                </a:lnTo>
                <a:lnTo>
                  <a:pt x="2540" y="366"/>
                </a:lnTo>
                <a:lnTo>
                  <a:pt x="2561" y="376"/>
                </a:lnTo>
                <a:lnTo>
                  <a:pt x="2583" y="386"/>
                </a:lnTo>
                <a:lnTo>
                  <a:pt x="2604" y="397"/>
                </a:lnTo>
                <a:lnTo>
                  <a:pt x="2624" y="408"/>
                </a:lnTo>
                <a:lnTo>
                  <a:pt x="2643" y="421"/>
                </a:lnTo>
                <a:lnTo>
                  <a:pt x="2663" y="436"/>
                </a:lnTo>
                <a:lnTo>
                  <a:pt x="2681" y="452"/>
                </a:lnTo>
                <a:lnTo>
                  <a:pt x="2698" y="468"/>
                </a:lnTo>
                <a:lnTo>
                  <a:pt x="2715" y="485"/>
                </a:lnTo>
                <a:lnTo>
                  <a:pt x="2732" y="503"/>
                </a:lnTo>
                <a:lnTo>
                  <a:pt x="2747" y="523"/>
                </a:lnTo>
                <a:lnTo>
                  <a:pt x="2761" y="543"/>
                </a:lnTo>
                <a:lnTo>
                  <a:pt x="2774" y="565"/>
                </a:lnTo>
                <a:lnTo>
                  <a:pt x="2787" y="588"/>
                </a:lnTo>
                <a:lnTo>
                  <a:pt x="2798" y="610"/>
                </a:lnTo>
                <a:lnTo>
                  <a:pt x="2808" y="635"/>
                </a:lnTo>
                <a:lnTo>
                  <a:pt x="2818" y="661"/>
                </a:lnTo>
                <a:lnTo>
                  <a:pt x="2826" y="688"/>
                </a:lnTo>
                <a:lnTo>
                  <a:pt x="2833" y="716"/>
                </a:lnTo>
                <a:lnTo>
                  <a:pt x="2839" y="745"/>
                </a:lnTo>
                <a:lnTo>
                  <a:pt x="2844" y="774"/>
                </a:lnTo>
                <a:lnTo>
                  <a:pt x="2847" y="806"/>
                </a:lnTo>
                <a:lnTo>
                  <a:pt x="2849" y="838"/>
                </a:lnTo>
                <a:lnTo>
                  <a:pt x="2849" y="871"/>
                </a:lnTo>
                <a:lnTo>
                  <a:pt x="2849" y="905"/>
                </a:lnTo>
                <a:lnTo>
                  <a:pt x="2847" y="938"/>
                </a:lnTo>
                <a:lnTo>
                  <a:pt x="2844" y="970"/>
                </a:lnTo>
                <a:lnTo>
                  <a:pt x="2838" y="1000"/>
                </a:lnTo>
                <a:lnTo>
                  <a:pt x="2833" y="1030"/>
                </a:lnTo>
                <a:lnTo>
                  <a:pt x="2825" y="1058"/>
                </a:lnTo>
                <a:lnTo>
                  <a:pt x="2818" y="1085"/>
                </a:lnTo>
                <a:lnTo>
                  <a:pt x="2808" y="1111"/>
                </a:lnTo>
                <a:lnTo>
                  <a:pt x="2797" y="1136"/>
                </a:lnTo>
                <a:lnTo>
                  <a:pt x="2787" y="1161"/>
                </a:lnTo>
                <a:lnTo>
                  <a:pt x="2774" y="1183"/>
                </a:lnTo>
                <a:lnTo>
                  <a:pt x="2761" y="1205"/>
                </a:lnTo>
                <a:lnTo>
                  <a:pt x="2746" y="1226"/>
                </a:lnTo>
                <a:lnTo>
                  <a:pt x="2730" y="1245"/>
                </a:lnTo>
                <a:lnTo>
                  <a:pt x="2714" y="1263"/>
                </a:lnTo>
                <a:lnTo>
                  <a:pt x="2697" y="1281"/>
                </a:lnTo>
                <a:lnTo>
                  <a:pt x="2680" y="1297"/>
                </a:lnTo>
                <a:lnTo>
                  <a:pt x="2661" y="1312"/>
                </a:lnTo>
                <a:lnTo>
                  <a:pt x="2642" y="1326"/>
                </a:lnTo>
                <a:lnTo>
                  <a:pt x="2623" y="1339"/>
                </a:lnTo>
                <a:lnTo>
                  <a:pt x="2602" y="1351"/>
                </a:lnTo>
                <a:lnTo>
                  <a:pt x="2581" y="1362"/>
                </a:lnTo>
                <a:lnTo>
                  <a:pt x="2560" y="1371"/>
                </a:lnTo>
                <a:lnTo>
                  <a:pt x="2537" y="1381"/>
                </a:lnTo>
                <a:lnTo>
                  <a:pt x="2515" y="1389"/>
                </a:lnTo>
                <a:lnTo>
                  <a:pt x="2492" y="1395"/>
                </a:lnTo>
                <a:lnTo>
                  <a:pt x="2468" y="1400"/>
                </a:lnTo>
                <a:lnTo>
                  <a:pt x="2446" y="1406"/>
                </a:lnTo>
                <a:lnTo>
                  <a:pt x="2421" y="1409"/>
                </a:lnTo>
                <a:lnTo>
                  <a:pt x="2397" y="1411"/>
                </a:lnTo>
                <a:lnTo>
                  <a:pt x="2374" y="1413"/>
                </a:lnTo>
                <a:lnTo>
                  <a:pt x="2349" y="1413"/>
                </a:lnTo>
                <a:lnTo>
                  <a:pt x="2323" y="1413"/>
                </a:lnTo>
                <a:lnTo>
                  <a:pt x="2298" y="1411"/>
                </a:lnTo>
                <a:lnTo>
                  <a:pt x="2273" y="1409"/>
                </a:lnTo>
                <a:lnTo>
                  <a:pt x="2249" y="1406"/>
                </a:lnTo>
                <a:lnTo>
                  <a:pt x="2226" y="1400"/>
                </a:lnTo>
                <a:lnTo>
                  <a:pt x="2202" y="1395"/>
                </a:lnTo>
                <a:lnTo>
                  <a:pt x="2179" y="1389"/>
                </a:lnTo>
                <a:lnTo>
                  <a:pt x="2157" y="1381"/>
                </a:lnTo>
                <a:lnTo>
                  <a:pt x="2134" y="1371"/>
                </a:lnTo>
                <a:lnTo>
                  <a:pt x="2113" y="1362"/>
                </a:lnTo>
                <a:lnTo>
                  <a:pt x="2092" y="1351"/>
                </a:lnTo>
                <a:lnTo>
                  <a:pt x="2072" y="1339"/>
                </a:lnTo>
                <a:lnTo>
                  <a:pt x="2052" y="1326"/>
                </a:lnTo>
                <a:lnTo>
                  <a:pt x="2034" y="1312"/>
                </a:lnTo>
                <a:lnTo>
                  <a:pt x="2015" y="1297"/>
                </a:lnTo>
                <a:lnTo>
                  <a:pt x="1998" y="1281"/>
                </a:lnTo>
                <a:lnTo>
                  <a:pt x="1981" y="1263"/>
                </a:lnTo>
                <a:lnTo>
                  <a:pt x="1965" y="1245"/>
                </a:lnTo>
                <a:lnTo>
                  <a:pt x="1951" y="1226"/>
                </a:lnTo>
                <a:lnTo>
                  <a:pt x="1937" y="1205"/>
                </a:lnTo>
                <a:lnTo>
                  <a:pt x="1924" y="1183"/>
                </a:lnTo>
                <a:lnTo>
                  <a:pt x="1911" y="1161"/>
                </a:lnTo>
                <a:lnTo>
                  <a:pt x="1900" y="1136"/>
                </a:lnTo>
                <a:lnTo>
                  <a:pt x="1889" y="1111"/>
                </a:lnTo>
                <a:lnTo>
                  <a:pt x="1881" y="1085"/>
                </a:lnTo>
                <a:lnTo>
                  <a:pt x="1872" y="1058"/>
                </a:lnTo>
                <a:lnTo>
                  <a:pt x="1866" y="1030"/>
                </a:lnTo>
                <a:lnTo>
                  <a:pt x="1860" y="1000"/>
                </a:lnTo>
                <a:lnTo>
                  <a:pt x="1856" y="970"/>
                </a:lnTo>
                <a:lnTo>
                  <a:pt x="1853" y="938"/>
                </a:lnTo>
                <a:lnTo>
                  <a:pt x="1850" y="905"/>
                </a:lnTo>
                <a:lnTo>
                  <a:pt x="1849" y="8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330200" y="330200"/>
            <a:ext cx="195263" cy="295275"/>
          </a:xfrm>
          <a:custGeom>
            <a:avLst/>
            <a:gdLst>
              <a:gd name="T0" fmla="*/ 1479 w 1479"/>
              <a:gd name="T1" fmla="*/ 2229 h 2229"/>
              <a:gd name="T2" fmla="*/ 1403 w 1479"/>
              <a:gd name="T3" fmla="*/ 2227 h 2229"/>
              <a:gd name="T4" fmla="*/ 1328 w 1479"/>
              <a:gd name="T5" fmla="*/ 2220 h 2229"/>
              <a:gd name="T6" fmla="*/ 1253 w 1479"/>
              <a:gd name="T7" fmla="*/ 2210 h 2229"/>
              <a:gd name="T8" fmla="*/ 1181 w 1479"/>
              <a:gd name="T9" fmla="*/ 2197 h 2229"/>
              <a:gd name="T10" fmla="*/ 1109 w 1479"/>
              <a:gd name="T11" fmla="*/ 2179 h 2229"/>
              <a:gd name="T12" fmla="*/ 1039 w 1479"/>
              <a:gd name="T13" fmla="*/ 2159 h 2229"/>
              <a:gd name="T14" fmla="*/ 970 w 1479"/>
              <a:gd name="T15" fmla="*/ 2135 h 2229"/>
              <a:gd name="T16" fmla="*/ 903 w 1479"/>
              <a:gd name="T17" fmla="*/ 2108 h 2229"/>
              <a:gd name="T18" fmla="*/ 837 w 1479"/>
              <a:gd name="T19" fmla="*/ 2078 h 2229"/>
              <a:gd name="T20" fmla="*/ 773 w 1479"/>
              <a:gd name="T21" fmla="*/ 2044 h 2229"/>
              <a:gd name="T22" fmla="*/ 712 w 1479"/>
              <a:gd name="T23" fmla="*/ 2009 h 2229"/>
              <a:gd name="T24" fmla="*/ 651 w 1479"/>
              <a:gd name="T25" fmla="*/ 1969 h 2229"/>
              <a:gd name="T26" fmla="*/ 593 w 1479"/>
              <a:gd name="T27" fmla="*/ 1928 h 2229"/>
              <a:gd name="T28" fmla="*/ 538 w 1479"/>
              <a:gd name="T29" fmla="*/ 1884 h 2229"/>
              <a:gd name="T30" fmla="*/ 484 w 1479"/>
              <a:gd name="T31" fmla="*/ 1836 h 2229"/>
              <a:gd name="T32" fmla="*/ 432 w 1479"/>
              <a:gd name="T33" fmla="*/ 1786 h 2229"/>
              <a:gd name="T34" fmla="*/ 384 w 1479"/>
              <a:gd name="T35" fmla="*/ 1736 h 2229"/>
              <a:gd name="T36" fmla="*/ 338 w 1479"/>
              <a:gd name="T37" fmla="*/ 1681 h 2229"/>
              <a:gd name="T38" fmla="*/ 293 w 1479"/>
              <a:gd name="T39" fmla="*/ 1624 h 2229"/>
              <a:gd name="T40" fmla="*/ 252 w 1479"/>
              <a:gd name="T41" fmla="*/ 1566 h 2229"/>
              <a:gd name="T42" fmla="*/ 214 w 1479"/>
              <a:gd name="T43" fmla="*/ 1506 h 2229"/>
              <a:gd name="T44" fmla="*/ 178 w 1479"/>
              <a:gd name="T45" fmla="*/ 1443 h 2229"/>
              <a:gd name="T46" fmla="*/ 146 w 1479"/>
              <a:gd name="T47" fmla="*/ 1379 h 2229"/>
              <a:gd name="T48" fmla="*/ 116 w 1479"/>
              <a:gd name="T49" fmla="*/ 1314 h 2229"/>
              <a:gd name="T50" fmla="*/ 90 w 1479"/>
              <a:gd name="T51" fmla="*/ 1246 h 2229"/>
              <a:gd name="T52" fmla="*/ 67 w 1479"/>
              <a:gd name="T53" fmla="*/ 1177 h 2229"/>
              <a:gd name="T54" fmla="*/ 46 w 1479"/>
              <a:gd name="T55" fmla="*/ 1106 h 2229"/>
              <a:gd name="T56" fmla="*/ 30 w 1479"/>
              <a:gd name="T57" fmla="*/ 1035 h 2229"/>
              <a:gd name="T58" fmla="*/ 17 w 1479"/>
              <a:gd name="T59" fmla="*/ 962 h 2229"/>
              <a:gd name="T60" fmla="*/ 8 w 1479"/>
              <a:gd name="T61" fmla="*/ 887 h 2229"/>
              <a:gd name="T62" fmla="*/ 2 w 1479"/>
              <a:gd name="T63" fmla="*/ 812 h 2229"/>
              <a:gd name="T64" fmla="*/ 0 w 1479"/>
              <a:gd name="T65" fmla="*/ 735 h 2229"/>
              <a:gd name="T66" fmla="*/ 1 w 1479"/>
              <a:gd name="T67" fmla="*/ 685 h 2229"/>
              <a:gd name="T68" fmla="*/ 3 w 1479"/>
              <a:gd name="T69" fmla="*/ 636 h 2229"/>
              <a:gd name="T70" fmla="*/ 8 w 1479"/>
              <a:gd name="T71" fmla="*/ 587 h 2229"/>
              <a:gd name="T72" fmla="*/ 13 w 1479"/>
              <a:gd name="T73" fmla="*/ 537 h 2229"/>
              <a:gd name="T74" fmla="*/ 20 w 1479"/>
              <a:gd name="T75" fmla="*/ 490 h 2229"/>
              <a:gd name="T76" fmla="*/ 29 w 1479"/>
              <a:gd name="T77" fmla="*/ 442 h 2229"/>
              <a:gd name="T78" fmla="*/ 39 w 1479"/>
              <a:gd name="T79" fmla="*/ 395 h 2229"/>
              <a:gd name="T80" fmla="*/ 51 w 1479"/>
              <a:gd name="T81" fmla="*/ 349 h 2229"/>
              <a:gd name="T82" fmla="*/ 64 w 1479"/>
              <a:gd name="T83" fmla="*/ 303 h 2229"/>
              <a:gd name="T84" fmla="*/ 78 w 1479"/>
              <a:gd name="T85" fmla="*/ 258 h 2229"/>
              <a:gd name="T86" fmla="*/ 94 w 1479"/>
              <a:gd name="T87" fmla="*/ 213 h 2229"/>
              <a:gd name="T88" fmla="*/ 111 w 1479"/>
              <a:gd name="T89" fmla="*/ 168 h 2229"/>
              <a:gd name="T90" fmla="*/ 129 w 1479"/>
              <a:gd name="T91" fmla="*/ 125 h 2229"/>
              <a:gd name="T92" fmla="*/ 150 w 1479"/>
              <a:gd name="T93" fmla="*/ 83 h 2229"/>
              <a:gd name="T94" fmla="*/ 170 w 1479"/>
              <a:gd name="T95" fmla="*/ 41 h 2229"/>
              <a:gd name="T96" fmla="*/ 193 w 1479"/>
              <a:gd name="T97" fmla="*/ 0 h 2229"/>
              <a:gd name="T98" fmla="*/ 675 w 1479"/>
              <a:gd name="T99" fmla="*/ 835 h 2229"/>
              <a:gd name="T100" fmla="*/ 1479 w 1479"/>
              <a:gd name="T101" fmla="*/ 2229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9" h="2229">
                <a:moveTo>
                  <a:pt x="1479" y="2229"/>
                </a:moveTo>
                <a:lnTo>
                  <a:pt x="1403" y="2227"/>
                </a:lnTo>
                <a:lnTo>
                  <a:pt x="1328" y="2220"/>
                </a:lnTo>
                <a:lnTo>
                  <a:pt x="1253" y="2210"/>
                </a:lnTo>
                <a:lnTo>
                  <a:pt x="1181" y="2197"/>
                </a:lnTo>
                <a:lnTo>
                  <a:pt x="1109" y="2179"/>
                </a:lnTo>
                <a:lnTo>
                  <a:pt x="1039" y="2159"/>
                </a:lnTo>
                <a:lnTo>
                  <a:pt x="970" y="2135"/>
                </a:lnTo>
                <a:lnTo>
                  <a:pt x="903" y="2108"/>
                </a:lnTo>
                <a:lnTo>
                  <a:pt x="837" y="2078"/>
                </a:lnTo>
                <a:lnTo>
                  <a:pt x="773" y="2044"/>
                </a:lnTo>
                <a:lnTo>
                  <a:pt x="712" y="2009"/>
                </a:lnTo>
                <a:lnTo>
                  <a:pt x="651" y="1969"/>
                </a:lnTo>
                <a:lnTo>
                  <a:pt x="593" y="1928"/>
                </a:lnTo>
                <a:lnTo>
                  <a:pt x="538" y="1884"/>
                </a:lnTo>
                <a:lnTo>
                  <a:pt x="484" y="1836"/>
                </a:lnTo>
                <a:lnTo>
                  <a:pt x="432" y="1786"/>
                </a:lnTo>
                <a:lnTo>
                  <a:pt x="384" y="1736"/>
                </a:lnTo>
                <a:lnTo>
                  <a:pt x="338" y="1681"/>
                </a:lnTo>
                <a:lnTo>
                  <a:pt x="293" y="1624"/>
                </a:lnTo>
                <a:lnTo>
                  <a:pt x="252" y="1566"/>
                </a:lnTo>
                <a:lnTo>
                  <a:pt x="214" y="1506"/>
                </a:lnTo>
                <a:lnTo>
                  <a:pt x="178" y="1443"/>
                </a:lnTo>
                <a:lnTo>
                  <a:pt x="146" y="1379"/>
                </a:lnTo>
                <a:lnTo>
                  <a:pt x="116" y="1314"/>
                </a:lnTo>
                <a:lnTo>
                  <a:pt x="90" y="1246"/>
                </a:lnTo>
                <a:lnTo>
                  <a:pt x="67" y="1177"/>
                </a:lnTo>
                <a:lnTo>
                  <a:pt x="46" y="1106"/>
                </a:lnTo>
                <a:lnTo>
                  <a:pt x="30" y="1035"/>
                </a:lnTo>
                <a:lnTo>
                  <a:pt x="17" y="962"/>
                </a:lnTo>
                <a:lnTo>
                  <a:pt x="8" y="887"/>
                </a:lnTo>
                <a:lnTo>
                  <a:pt x="2" y="812"/>
                </a:lnTo>
                <a:lnTo>
                  <a:pt x="0" y="735"/>
                </a:lnTo>
                <a:lnTo>
                  <a:pt x="1" y="685"/>
                </a:lnTo>
                <a:lnTo>
                  <a:pt x="3" y="636"/>
                </a:lnTo>
                <a:lnTo>
                  <a:pt x="8" y="587"/>
                </a:lnTo>
                <a:lnTo>
                  <a:pt x="13" y="537"/>
                </a:lnTo>
                <a:lnTo>
                  <a:pt x="20" y="490"/>
                </a:lnTo>
                <a:lnTo>
                  <a:pt x="29" y="442"/>
                </a:lnTo>
                <a:lnTo>
                  <a:pt x="39" y="395"/>
                </a:lnTo>
                <a:lnTo>
                  <a:pt x="51" y="349"/>
                </a:lnTo>
                <a:lnTo>
                  <a:pt x="64" y="303"/>
                </a:lnTo>
                <a:lnTo>
                  <a:pt x="78" y="258"/>
                </a:lnTo>
                <a:lnTo>
                  <a:pt x="94" y="213"/>
                </a:lnTo>
                <a:lnTo>
                  <a:pt x="111" y="168"/>
                </a:lnTo>
                <a:lnTo>
                  <a:pt x="129" y="125"/>
                </a:lnTo>
                <a:lnTo>
                  <a:pt x="150" y="83"/>
                </a:lnTo>
                <a:lnTo>
                  <a:pt x="170" y="41"/>
                </a:lnTo>
                <a:lnTo>
                  <a:pt x="193" y="0"/>
                </a:lnTo>
                <a:lnTo>
                  <a:pt x="675" y="835"/>
                </a:lnTo>
                <a:lnTo>
                  <a:pt x="1479" y="2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8"/>
          <p:cNvSpPr>
            <a:spLocks/>
          </p:cNvSpPr>
          <p:nvPr userDrawn="1"/>
        </p:nvSpPr>
        <p:spPr bwMode="auto">
          <a:xfrm>
            <a:off x="530225" y="330200"/>
            <a:ext cx="195263" cy="295275"/>
          </a:xfrm>
          <a:custGeom>
            <a:avLst/>
            <a:gdLst>
              <a:gd name="T0" fmla="*/ 1286 w 1479"/>
              <a:gd name="T1" fmla="*/ 0 h 2229"/>
              <a:gd name="T2" fmla="*/ 1308 w 1479"/>
              <a:gd name="T3" fmla="*/ 41 h 2229"/>
              <a:gd name="T4" fmla="*/ 1329 w 1479"/>
              <a:gd name="T5" fmla="*/ 83 h 2229"/>
              <a:gd name="T6" fmla="*/ 1349 w 1479"/>
              <a:gd name="T7" fmla="*/ 125 h 2229"/>
              <a:gd name="T8" fmla="*/ 1368 w 1479"/>
              <a:gd name="T9" fmla="*/ 168 h 2229"/>
              <a:gd name="T10" fmla="*/ 1386 w 1479"/>
              <a:gd name="T11" fmla="*/ 213 h 2229"/>
              <a:gd name="T12" fmla="*/ 1401 w 1479"/>
              <a:gd name="T13" fmla="*/ 258 h 2229"/>
              <a:gd name="T14" fmla="*/ 1416 w 1479"/>
              <a:gd name="T15" fmla="*/ 303 h 2229"/>
              <a:gd name="T16" fmla="*/ 1429 w 1479"/>
              <a:gd name="T17" fmla="*/ 349 h 2229"/>
              <a:gd name="T18" fmla="*/ 1441 w 1479"/>
              <a:gd name="T19" fmla="*/ 395 h 2229"/>
              <a:gd name="T20" fmla="*/ 1450 w 1479"/>
              <a:gd name="T21" fmla="*/ 442 h 2229"/>
              <a:gd name="T22" fmla="*/ 1459 w 1479"/>
              <a:gd name="T23" fmla="*/ 490 h 2229"/>
              <a:gd name="T24" fmla="*/ 1466 w 1479"/>
              <a:gd name="T25" fmla="*/ 537 h 2229"/>
              <a:gd name="T26" fmla="*/ 1472 w 1479"/>
              <a:gd name="T27" fmla="*/ 587 h 2229"/>
              <a:gd name="T28" fmla="*/ 1476 w 1479"/>
              <a:gd name="T29" fmla="*/ 636 h 2229"/>
              <a:gd name="T30" fmla="*/ 1478 w 1479"/>
              <a:gd name="T31" fmla="*/ 685 h 2229"/>
              <a:gd name="T32" fmla="*/ 1479 w 1479"/>
              <a:gd name="T33" fmla="*/ 735 h 2229"/>
              <a:gd name="T34" fmla="*/ 1477 w 1479"/>
              <a:gd name="T35" fmla="*/ 812 h 2229"/>
              <a:gd name="T36" fmla="*/ 1472 w 1479"/>
              <a:gd name="T37" fmla="*/ 887 h 2229"/>
              <a:gd name="T38" fmla="*/ 1462 w 1479"/>
              <a:gd name="T39" fmla="*/ 962 h 2229"/>
              <a:gd name="T40" fmla="*/ 1449 w 1479"/>
              <a:gd name="T41" fmla="*/ 1035 h 2229"/>
              <a:gd name="T42" fmla="*/ 1432 w 1479"/>
              <a:gd name="T43" fmla="*/ 1106 h 2229"/>
              <a:gd name="T44" fmla="*/ 1412 w 1479"/>
              <a:gd name="T45" fmla="*/ 1177 h 2229"/>
              <a:gd name="T46" fmla="*/ 1389 w 1479"/>
              <a:gd name="T47" fmla="*/ 1246 h 2229"/>
              <a:gd name="T48" fmla="*/ 1363 w 1479"/>
              <a:gd name="T49" fmla="*/ 1314 h 2229"/>
              <a:gd name="T50" fmla="*/ 1334 w 1479"/>
              <a:gd name="T51" fmla="*/ 1379 h 2229"/>
              <a:gd name="T52" fmla="*/ 1300 w 1479"/>
              <a:gd name="T53" fmla="*/ 1443 h 2229"/>
              <a:gd name="T54" fmla="*/ 1265 w 1479"/>
              <a:gd name="T55" fmla="*/ 1506 h 2229"/>
              <a:gd name="T56" fmla="*/ 1227 w 1479"/>
              <a:gd name="T57" fmla="*/ 1566 h 2229"/>
              <a:gd name="T58" fmla="*/ 1185 w 1479"/>
              <a:gd name="T59" fmla="*/ 1624 h 2229"/>
              <a:gd name="T60" fmla="*/ 1142 w 1479"/>
              <a:gd name="T61" fmla="*/ 1681 h 2229"/>
              <a:gd name="T62" fmla="*/ 1095 w 1479"/>
              <a:gd name="T63" fmla="*/ 1736 h 2229"/>
              <a:gd name="T64" fmla="*/ 1046 w 1479"/>
              <a:gd name="T65" fmla="*/ 1786 h 2229"/>
              <a:gd name="T66" fmla="*/ 995 w 1479"/>
              <a:gd name="T67" fmla="*/ 1836 h 2229"/>
              <a:gd name="T68" fmla="*/ 941 w 1479"/>
              <a:gd name="T69" fmla="*/ 1884 h 2229"/>
              <a:gd name="T70" fmla="*/ 885 w 1479"/>
              <a:gd name="T71" fmla="*/ 1928 h 2229"/>
              <a:gd name="T72" fmla="*/ 827 w 1479"/>
              <a:gd name="T73" fmla="*/ 1969 h 2229"/>
              <a:gd name="T74" fmla="*/ 768 w 1479"/>
              <a:gd name="T75" fmla="*/ 2009 h 2229"/>
              <a:gd name="T76" fmla="*/ 705 w 1479"/>
              <a:gd name="T77" fmla="*/ 2044 h 2229"/>
              <a:gd name="T78" fmla="*/ 641 w 1479"/>
              <a:gd name="T79" fmla="*/ 2078 h 2229"/>
              <a:gd name="T80" fmla="*/ 576 w 1479"/>
              <a:gd name="T81" fmla="*/ 2108 h 2229"/>
              <a:gd name="T82" fmla="*/ 509 w 1479"/>
              <a:gd name="T83" fmla="*/ 2135 h 2229"/>
              <a:gd name="T84" fmla="*/ 440 w 1479"/>
              <a:gd name="T85" fmla="*/ 2159 h 2229"/>
              <a:gd name="T86" fmla="*/ 370 w 1479"/>
              <a:gd name="T87" fmla="*/ 2179 h 2229"/>
              <a:gd name="T88" fmla="*/ 298 w 1479"/>
              <a:gd name="T89" fmla="*/ 2197 h 2229"/>
              <a:gd name="T90" fmla="*/ 225 w 1479"/>
              <a:gd name="T91" fmla="*/ 2210 h 2229"/>
              <a:gd name="T92" fmla="*/ 152 w 1479"/>
              <a:gd name="T93" fmla="*/ 2220 h 2229"/>
              <a:gd name="T94" fmla="*/ 76 w 1479"/>
              <a:gd name="T95" fmla="*/ 2227 h 2229"/>
              <a:gd name="T96" fmla="*/ 0 w 1479"/>
              <a:gd name="T97" fmla="*/ 2229 h 2229"/>
              <a:gd name="T98" fmla="*/ 803 w 1479"/>
              <a:gd name="T99" fmla="*/ 835 h 2229"/>
              <a:gd name="T100" fmla="*/ 1286 w 1479"/>
              <a:gd name="T101" fmla="*/ 0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9" h="2229">
                <a:moveTo>
                  <a:pt x="1286" y="0"/>
                </a:moveTo>
                <a:lnTo>
                  <a:pt x="1308" y="41"/>
                </a:lnTo>
                <a:lnTo>
                  <a:pt x="1329" y="83"/>
                </a:lnTo>
                <a:lnTo>
                  <a:pt x="1349" y="125"/>
                </a:lnTo>
                <a:lnTo>
                  <a:pt x="1368" y="168"/>
                </a:lnTo>
                <a:lnTo>
                  <a:pt x="1386" y="213"/>
                </a:lnTo>
                <a:lnTo>
                  <a:pt x="1401" y="258"/>
                </a:lnTo>
                <a:lnTo>
                  <a:pt x="1416" y="303"/>
                </a:lnTo>
                <a:lnTo>
                  <a:pt x="1429" y="349"/>
                </a:lnTo>
                <a:lnTo>
                  <a:pt x="1441" y="395"/>
                </a:lnTo>
                <a:lnTo>
                  <a:pt x="1450" y="442"/>
                </a:lnTo>
                <a:lnTo>
                  <a:pt x="1459" y="490"/>
                </a:lnTo>
                <a:lnTo>
                  <a:pt x="1466" y="537"/>
                </a:lnTo>
                <a:lnTo>
                  <a:pt x="1472" y="587"/>
                </a:lnTo>
                <a:lnTo>
                  <a:pt x="1476" y="636"/>
                </a:lnTo>
                <a:lnTo>
                  <a:pt x="1478" y="685"/>
                </a:lnTo>
                <a:lnTo>
                  <a:pt x="1479" y="735"/>
                </a:lnTo>
                <a:lnTo>
                  <a:pt x="1477" y="812"/>
                </a:lnTo>
                <a:lnTo>
                  <a:pt x="1472" y="887"/>
                </a:lnTo>
                <a:lnTo>
                  <a:pt x="1462" y="962"/>
                </a:lnTo>
                <a:lnTo>
                  <a:pt x="1449" y="1035"/>
                </a:lnTo>
                <a:lnTo>
                  <a:pt x="1432" y="1106"/>
                </a:lnTo>
                <a:lnTo>
                  <a:pt x="1412" y="1177"/>
                </a:lnTo>
                <a:lnTo>
                  <a:pt x="1389" y="1246"/>
                </a:lnTo>
                <a:lnTo>
                  <a:pt x="1363" y="1314"/>
                </a:lnTo>
                <a:lnTo>
                  <a:pt x="1334" y="1379"/>
                </a:lnTo>
                <a:lnTo>
                  <a:pt x="1300" y="1443"/>
                </a:lnTo>
                <a:lnTo>
                  <a:pt x="1265" y="1506"/>
                </a:lnTo>
                <a:lnTo>
                  <a:pt x="1227" y="1566"/>
                </a:lnTo>
                <a:lnTo>
                  <a:pt x="1185" y="1624"/>
                </a:lnTo>
                <a:lnTo>
                  <a:pt x="1142" y="1681"/>
                </a:lnTo>
                <a:lnTo>
                  <a:pt x="1095" y="1736"/>
                </a:lnTo>
                <a:lnTo>
                  <a:pt x="1046" y="1786"/>
                </a:lnTo>
                <a:lnTo>
                  <a:pt x="995" y="1836"/>
                </a:lnTo>
                <a:lnTo>
                  <a:pt x="941" y="1884"/>
                </a:lnTo>
                <a:lnTo>
                  <a:pt x="885" y="1928"/>
                </a:lnTo>
                <a:lnTo>
                  <a:pt x="827" y="1969"/>
                </a:lnTo>
                <a:lnTo>
                  <a:pt x="768" y="2009"/>
                </a:lnTo>
                <a:lnTo>
                  <a:pt x="705" y="2044"/>
                </a:lnTo>
                <a:lnTo>
                  <a:pt x="641" y="2078"/>
                </a:lnTo>
                <a:lnTo>
                  <a:pt x="576" y="2108"/>
                </a:lnTo>
                <a:lnTo>
                  <a:pt x="509" y="2135"/>
                </a:lnTo>
                <a:lnTo>
                  <a:pt x="440" y="2159"/>
                </a:lnTo>
                <a:lnTo>
                  <a:pt x="370" y="2179"/>
                </a:lnTo>
                <a:lnTo>
                  <a:pt x="298" y="2197"/>
                </a:lnTo>
                <a:lnTo>
                  <a:pt x="225" y="2210"/>
                </a:lnTo>
                <a:lnTo>
                  <a:pt x="152" y="2220"/>
                </a:lnTo>
                <a:lnTo>
                  <a:pt x="76" y="2227"/>
                </a:lnTo>
                <a:lnTo>
                  <a:pt x="0" y="2229"/>
                </a:lnTo>
                <a:lnTo>
                  <a:pt x="803" y="835"/>
                </a:lnTo>
                <a:lnTo>
                  <a:pt x="12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Freeform 9"/>
          <p:cNvSpPr>
            <a:spLocks/>
          </p:cNvSpPr>
          <p:nvPr userDrawn="1"/>
        </p:nvSpPr>
        <p:spPr bwMode="auto">
          <a:xfrm>
            <a:off x="430213" y="230188"/>
            <a:ext cx="195263" cy="195262"/>
          </a:xfrm>
          <a:custGeom>
            <a:avLst/>
            <a:gdLst>
              <a:gd name="T0" fmla="*/ 737 w 1473"/>
              <a:gd name="T1" fmla="*/ 0 h 1471"/>
              <a:gd name="T2" fmla="*/ 787 w 1473"/>
              <a:gd name="T3" fmla="*/ 1 h 1471"/>
              <a:gd name="T4" fmla="*/ 837 w 1473"/>
              <a:gd name="T5" fmla="*/ 3 h 1471"/>
              <a:gd name="T6" fmla="*/ 885 w 1473"/>
              <a:gd name="T7" fmla="*/ 8 h 1471"/>
              <a:gd name="T8" fmla="*/ 935 w 1473"/>
              <a:gd name="T9" fmla="*/ 13 h 1471"/>
              <a:gd name="T10" fmla="*/ 983 w 1473"/>
              <a:gd name="T11" fmla="*/ 21 h 1471"/>
              <a:gd name="T12" fmla="*/ 1030 w 1473"/>
              <a:gd name="T13" fmla="*/ 29 h 1471"/>
              <a:gd name="T14" fmla="*/ 1077 w 1473"/>
              <a:gd name="T15" fmla="*/ 39 h 1471"/>
              <a:gd name="T16" fmla="*/ 1124 w 1473"/>
              <a:gd name="T17" fmla="*/ 51 h 1471"/>
              <a:gd name="T18" fmla="*/ 1170 w 1473"/>
              <a:gd name="T19" fmla="*/ 64 h 1471"/>
              <a:gd name="T20" fmla="*/ 1215 w 1473"/>
              <a:gd name="T21" fmla="*/ 79 h 1471"/>
              <a:gd name="T22" fmla="*/ 1261 w 1473"/>
              <a:gd name="T23" fmla="*/ 95 h 1471"/>
              <a:gd name="T24" fmla="*/ 1305 w 1473"/>
              <a:gd name="T25" fmla="*/ 112 h 1471"/>
              <a:gd name="T26" fmla="*/ 1348 w 1473"/>
              <a:gd name="T27" fmla="*/ 131 h 1471"/>
              <a:gd name="T28" fmla="*/ 1390 w 1473"/>
              <a:gd name="T29" fmla="*/ 150 h 1471"/>
              <a:gd name="T30" fmla="*/ 1432 w 1473"/>
              <a:gd name="T31" fmla="*/ 172 h 1471"/>
              <a:gd name="T32" fmla="*/ 1473 w 1473"/>
              <a:gd name="T33" fmla="*/ 194 h 1471"/>
              <a:gd name="T34" fmla="*/ 737 w 1473"/>
              <a:gd name="T35" fmla="*/ 1471 h 1471"/>
              <a:gd name="T36" fmla="*/ 0 w 1473"/>
              <a:gd name="T37" fmla="*/ 194 h 1471"/>
              <a:gd name="T38" fmla="*/ 41 w 1473"/>
              <a:gd name="T39" fmla="*/ 172 h 1471"/>
              <a:gd name="T40" fmla="*/ 83 w 1473"/>
              <a:gd name="T41" fmla="*/ 150 h 1471"/>
              <a:gd name="T42" fmla="*/ 126 w 1473"/>
              <a:gd name="T43" fmla="*/ 131 h 1471"/>
              <a:gd name="T44" fmla="*/ 169 w 1473"/>
              <a:gd name="T45" fmla="*/ 112 h 1471"/>
              <a:gd name="T46" fmla="*/ 214 w 1473"/>
              <a:gd name="T47" fmla="*/ 95 h 1471"/>
              <a:gd name="T48" fmla="*/ 258 w 1473"/>
              <a:gd name="T49" fmla="*/ 79 h 1471"/>
              <a:gd name="T50" fmla="*/ 303 w 1473"/>
              <a:gd name="T51" fmla="*/ 64 h 1471"/>
              <a:gd name="T52" fmla="*/ 349 w 1473"/>
              <a:gd name="T53" fmla="*/ 51 h 1471"/>
              <a:gd name="T54" fmla="*/ 396 w 1473"/>
              <a:gd name="T55" fmla="*/ 39 h 1471"/>
              <a:gd name="T56" fmla="*/ 443 w 1473"/>
              <a:gd name="T57" fmla="*/ 29 h 1471"/>
              <a:gd name="T58" fmla="*/ 491 w 1473"/>
              <a:gd name="T59" fmla="*/ 21 h 1471"/>
              <a:gd name="T60" fmla="*/ 539 w 1473"/>
              <a:gd name="T61" fmla="*/ 13 h 1471"/>
              <a:gd name="T62" fmla="*/ 588 w 1473"/>
              <a:gd name="T63" fmla="*/ 8 h 1471"/>
              <a:gd name="T64" fmla="*/ 637 w 1473"/>
              <a:gd name="T65" fmla="*/ 3 h 1471"/>
              <a:gd name="T66" fmla="*/ 687 w 1473"/>
              <a:gd name="T67" fmla="*/ 1 h 1471"/>
              <a:gd name="T68" fmla="*/ 737 w 1473"/>
              <a:gd name="T6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73" h="1471">
                <a:moveTo>
                  <a:pt x="737" y="0"/>
                </a:moveTo>
                <a:lnTo>
                  <a:pt x="787" y="1"/>
                </a:lnTo>
                <a:lnTo>
                  <a:pt x="837" y="3"/>
                </a:lnTo>
                <a:lnTo>
                  <a:pt x="885" y="8"/>
                </a:lnTo>
                <a:lnTo>
                  <a:pt x="935" y="13"/>
                </a:lnTo>
                <a:lnTo>
                  <a:pt x="983" y="21"/>
                </a:lnTo>
                <a:lnTo>
                  <a:pt x="1030" y="29"/>
                </a:lnTo>
                <a:lnTo>
                  <a:pt x="1077" y="39"/>
                </a:lnTo>
                <a:lnTo>
                  <a:pt x="1124" y="51"/>
                </a:lnTo>
                <a:lnTo>
                  <a:pt x="1170" y="64"/>
                </a:lnTo>
                <a:lnTo>
                  <a:pt x="1215" y="79"/>
                </a:lnTo>
                <a:lnTo>
                  <a:pt x="1261" y="95"/>
                </a:lnTo>
                <a:lnTo>
                  <a:pt x="1305" y="112"/>
                </a:lnTo>
                <a:lnTo>
                  <a:pt x="1348" y="131"/>
                </a:lnTo>
                <a:lnTo>
                  <a:pt x="1390" y="150"/>
                </a:lnTo>
                <a:lnTo>
                  <a:pt x="1432" y="172"/>
                </a:lnTo>
                <a:lnTo>
                  <a:pt x="1473" y="194"/>
                </a:lnTo>
                <a:lnTo>
                  <a:pt x="737" y="1471"/>
                </a:lnTo>
                <a:lnTo>
                  <a:pt x="0" y="194"/>
                </a:lnTo>
                <a:lnTo>
                  <a:pt x="41" y="172"/>
                </a:lnTo>
                <a:lnTo>
                  <a:pt x="83" y="150"/>
                </a:lnTo>
                <a:lnTo>
                  <a:pt x="126" y="131"/>
                </a:lnTo>
                <a:lnTo>
                  <a:pt x="169" y="112"/>
                </a:lnTo>
                <a:lnTo>
                  <a:pt x="214" y="95"/>
                </a:lnTo>
                <a:lnTo>
                  <a:pt x="258" y="79"/>
                </a:lnTo>
                <a:lnTo>
                  <a:pt x="303" y="64"/>
                </a:lnTo>
                <a:lnTo>
                  <a:pt x="349" y="51"/>
                </a:lnTo>
                <a:lnTo>
                  <a:pt x="396" y="39"/>
                </a:lnTo>
                <a:lnTo>
                  <a:pt x="443" y="29"/>
                </a:lnTo>
                <a:lnTo>
                  <a:pt x="491" y="21"/>
                </a:lnTo>
                <a:lnTo>
                  <a:pt x="539" y="13"/>
                </a:lnTo>
                <a:lnTo>
                  <a:pt x="588" y="8"/>
                </a:lnTo>
                <a:lnTo>
                  <a:pt x="637" y="3"/>
                </a:lnTo>
                <a:lnTo>
                  <a:pt x="687" y="1"/>
                </a:lnTo>
                <a:lnTo>
                  <a:pt x="7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11015663" y="4837113"/>
            <a:ext cx="1176337" cy="2020887"/>
          </a:xfrm>
          <a:custGeom>
            <a:avLst/>
            <a:gdLst>
              <a:gd name="T0" fmla="*/ 9563 w 9633"/>
              <a:gd name="T1" fmla="*/ 0 h 16549"/>
              <a:gd name="T2" fmla="*/ 9633 w 9633"/>
              <a:gd name="T3" fmla="*/ 0 h 16549"/>
              <a:gd name="T4" fmla="*/ 9633 w 9633"/>
              <a:gd name="T5" fmla="*/ 16549 h 16549"/>
              <a:gd name="T6" fmla="*/ 0 w 9633"/>
              <a:gd name="T7" fmla="*/ 16549 h 16549"/>
              <a:gd name="T8" fmla="*/ 9563 w 9633"/>
              <a:gd name="T9" fmla="*/ 0 h 16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33" h="16549">
                <a:moveTo>
                  <a:pt x="9563" y="0"/>
                </a:moveTo>
                <a:lnTo>
                  <a:pt x="9633" y="0"/>
                </a:lnTo>
                <a:lnTo>
                  <a:pt x="9633" y="16549"/>
                </a:lnTo>
                <a:lnTo>
                  <a:pt x="0" y="16549"/>
                </a:lnTo>
                <a:lnTo>
                  <a:pt x="956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74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caixas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3B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896348"/>
            <a:ext cx="10515600" cy="6711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3B88B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00" y="1653994"/>
            <a:ext cx="5071668" cy="5054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3600">
                <a:latin typeface="+mn-lt"/>
              </a:defRPr>
            </a:lvl1pPr>
            <a:lvl2pPr marL="6858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3200">
                <a:latin typeface="+mn-lt"/>
              </a:defRPr>
            </a:lvl2pPr>
            <a:lvl3pPr marL="11430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800">
                <a:latin typeface="+mn-lt"/>
              </a:defRPr>
            </a:lvl3pPr>
            <a:lvl4pPr marL="16002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4pPr>
            <a:lvl5pPr marL="20574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795338" y="323850"/>
            <a:ext cx="968375" cy="225425"/>
          </a:xfrm>
          <a:custGeom>
            <a:avLst/>
            <a:gdLst>
              <a:gd name="T0" fmla="*/ 2889 w 7323"/>
              <a:gd name="T1" fmla="*/ 1700 h 1700"/>
              <a:gd name="T2" fmla="*/ 3075 w 7323"/>
              <a:gd name="T3" fmla="*/ 12 h 1700"/>
              <a:gd name="T4" fmla="*/ 1983 w 7323"/>
              <a:gd name="T5" fmla="*/ 0 h 1700"/>
              <a:gd name="T6" fmla="*/ 1660 w 7323"/>
              <a:gd name="T7" fmla="*/ 1350 h 1700"/>
              <a:gd name="T8" fmla="*/ 1685 w 7323"/>
              <a:gd name="T9" fmla="*/ 0 h 1700"/>
              <a:gd name="T10" fmla="*/ 0 w 7323"/>
              <a:gd name="T11" fmla="*/ 36 h 1700"/>
              <a:gd name="T12" fmla="*/ 845 w 7323"/>
              <a:gd name="T13" fmla="*/ 1261 h 1700"/>
              <a:gd name="T14" fmla="*/ 1390 w 7323"/>
              <a:gd name="T15" fmla="*/ 8 h 1700"/>
              <a:gd name="T16" fmla="*/ 4213 w 7323"/>
              <a:gd name="T17" fmla="*/ 1700 h 1700"/>
              <a:gd name="T18" fmla="*/ 7323 w 7323"/>
              <a:gd name="T19" fmla="*/ 1700 h 1700"/>
              <a:gd name="T20" fmla="*/ 5636 w 7323"/>
              <a:gd name="T21" fmla="*/ 1664 h 1700"/>
              <a:gd name="T22" fmla="*/ 6865 w 7323"/>
              <a:gd name="T23" fmla="*/ 1350 h 1700"/>
              <a:gd name="T24" fmla="*/ 6482 w 7323"/>
              <a:gd name="T25" fmla="*/ 439 h 1700"/>
              <a:gd name="T26" fmla="*/ 4993 w 7323"/>
              <a:gd name="T27" fmla="*/ 1700 h 1700"/>
              <a:gd name="T28" fmla="*/ 5141 w 7323"/>
              <a:gd name="T29" fmla="*/ 1682 h 1700"/>
              <a:gd name="T30" fmla="*/ 5274 w 7323"/>
              <a:gd name="T31" fmla="*/ 1642 h 1700"/>
              <a:gd name="T32" fmla="*/ 5393 w 7323"/>
              <a:gd name="T33" fmla="*/ 1585 h 1700"/>
              <a:gd name="T34" fmla="*/ 5497 w 7323"/>
              <a:gd name="T35" fmla="*/ 1510 h 1700"/>
              <a:gd name="T36" fmla="*/ 5585 w 7323"/>
              <a:gd name="T37" fmla="*/ 1419 h 1700"/>
              <a:gd name="T38" fmla="*/ 5656 w 7323"/>
              <a:gd name="T39" fmla="*/ 1315 h 1700"/>
              <a:gd name="T40" fmla="*/ 5712 w 7323"/>
              <a:gd name="T41" fmla="*/ 1202 h 1700"/>
              <a:gd name="T42" fmla="*/ 5751 w 7323"/>
              <a:gd name="T43" fmla="*/ 1080 h 1700"/>
              <a:gd name="T44" fmla="*/ 5773 w 7323"/>
              <a:gd name="T45" fmla="*/ 951 h 1700"/>
              <a:gd name="T46" fmla="*/ 5777 w 7323"/>
              <a:gd name="T47" fmla="*/ 819 h 1700"/>
              <a:gd name="T48" fmla="*/ 5764 w 7323"/>
              <a:gd name="T49" fmla="*/ 689 h 1700"/>
              <a:gd name="T50" fmla="*/ 5733 w 7323"/>
              <a:gd name="T51" fmla="*/ 564 h 1700"/>
              <a:gd name="T52" fmla="*/ 5685 w 7323"/>
              <a:gd name="T53" fmla="*/ 446 h 1700"/>
              <a:gd name="T54" fmla="*/ 5621 w 7323"/>
              <a:gd name="T55" fmla="*/ 338 h 1700"/>
              <a:gd name="T56" fmla="*/ 5541 w 7323"/>
              <a:gd name="T57" fmla="*/ 243 h 1700"/>
              <a:gd name="T58" fmla="*/ 5445 w 7323"/>
              <a:gd name="T59" fmla="*/ 160 h 1700"/>
              <a:gd name="T60" fmla="*/ 5334 w 7323"/>
              <a:gd name="T61" fmla="*/ 94 h 1700"/>
              <a:gd name="T62" fmla="*/ 5208 w 7323"/>
              <a:gd name="T63" fmla="*/ 47 h 1700"/>
              <a:gd name="T64" fmla="*/ 5067 w 7323"/>
              <a:gd name="T65" fmla="*/ 19 h 1700"/>
              <a:gd name="T66" fmla="*/ 4344 w 7323"/>
              <a:gd name="T67" fmla="*/ 12 h 1700"/>
              <a:gd name="T68" fmla="*/ 4983 w 7323"/>
              <a:gd name="T69" fmla="*/ 266 h 1700"/>
              <a:gd name="T70" fmla="*/ 5102 w 7323"/>
              <a:gd name="T71" fmla="*/ 284 h 1700"/>
              <a:gd name="T72" fmla="*/ 5207 w 7323"/>
              <a:gd name="T73" fmla="*/ 324 h 1700"/>
              <a:gd name="T74" fmla="*/ 5297 w 7323"/>
              <a:gd name="T75" fmla="*/ 385 h 1700"/>
              <a:gd name="T76" fmla="*/ 5370 w 7323"/>
              <a:gd name="T77" fmla="*/ 461 h 1700"/>
              <a:gd name="T78" fmla="*/ 5429 w 7323"/>
              <a:gd name="T79" fmla="*/ 552 h 1700"/>
              <a:gd name="T80" fmla="*/ 5470 w 7323"/>
              <a:gd name="T81" fmla="*/ 655 h 1700"/>
              <a:gd name="T82" fmla="*/ 5492 w 7323"/>
              <a:gd name="T83" fmla="*/ 767 h 1700"/>
              <a:gd name="T84" fmla="*/ 5498 w 7323"/>
              <a:gd name="T85" fmla="*/ 885 h 1700"/>
              <a:gd name="T86" fmla="*/ 5484 w 7323"/>
              <a:gd name="T87" fmla="*/ 1000 h 1700"/>
              <a:gd name="T88" fmla="*/ 5451 w 7323"/>
              <a:gd name="T89" fmla="*/ 1108 h 1700"/>
              <a:gd name="T90" fmla="*/ 5403 w 7323"/>
              <a:gd name="T91" fmla="*/ 1204 h 1700"/>
              <a:gd name="T92" fmla="*/ 5336 w 7323"/>
              <a:gd name="T93" fmla="*/ 1289 h 1700"/>
              <a:gd name="T94" fmla="*/ 5254 w 7323"/>
              <a:gd name="T95" fmla="*/ 1357 h 1700"/>
              <a:gd name="T96" fmla="*/ 5156 w 7323"/>
              <a:gd name="T97" fmla="*/ 1408 h 1700"/>
              <a:gd name="T98" fmla="*/ 5043 w 7323"/>
              <a:gd name="T99" fmla="*/ 1437 h 1700"/>
              <a:gd name="T100" fmla="*/ 4623 w 7323"/>
              <a:gd name="T101" fmla="*/ 1445 h 1700"/>
              <a:gd name="T102" fmla="*/ 2049 w 7323"/>
              <a:gd name="T103" fmla="*/ 439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23" h="1700">
                <a:moveTo>
                  <a:pt x="2432" y="1350"/>
                </a:moveTo>
                <a:lnTo>
                  <a:pt x="2598" y="1700"/>
                </a:lnTo>
                <a:lnTo>
                  <a:pt x="2794" y="1700"/>
                </a:lnTo>
                <a:lnTo>
                  <a:pt x="2889" y="1700"/>
                </a:lnTo>
                <a:lnTo>
                  <a:pt x="3801" y="1700"/>
                </a:lnTo>
                <a:lnTo>
                  <a:pt x="3801" y="1447"/>
                </a:lnTo>
                <a:lnTo>
                  <a:pt x="3075" y="1447"/>
                </a:lnTo>
                <a:lnTo>
                  <a:pt x="3075" y="12"/>
                </a:lnTo>
                <a:lnTo>
                  <a:pt x="2794" y="12"/>
                </a:lnTo>
                <a:lnTo>
                  <a:pt x="2794" y="1459"/>
                </a:lnTo>
                <a:lnTo>
                  <a:pt x="2113" y="0"/>
                </a:lnTo>
                <a:lnTo>
                  <a:pt x="1983" y="0"/>
                </a:lnTo>
                <a:lnTo>
                  <a:pt x="1203" y="1664"/>
                </a:lnTo>
                <a:lnTo>
                  <a:pt x="1203" y="1700"/>
                </a:lnTo>
                <a:lnTo>
                  <a:pt x="1496" y="1700"/>
                </a:lnTo>
                <a:lnTo>
                  <a:pt x="1660" y="1350"/>
                </a:lnTo>
                <a:lnTo>
                  <a:pt x="2432" y="1350"/>
                </a:lnTo>
                <a:close/>
                <a:moveTo>
                  <a:pt x="1390" y="8"/>
                </a:moveTo>
                <a:lnTo>
                  <a:pt x="1394" y="0"/>
                </a:lnTo>
                <a:lnTo>
                  <a:pt x="1685" y="0"/>
                </a:lnTo>
                <a:lnTo>
                  <a:pt x="1685" y="36"/>
                </a:lnTo>
                <a:lnTo>
                  <a:pt x="910" y="1700"/>
                </a:lnTo>
                <a:lnTo>
                  <a:pt x="779" y="1700"/>
                </a:lnTo>
                <a:lnTo>
                  <a:pt x="0" y="36"/>
                </a:lnTo>
                <a:lnTo>
                  <a:pt x="0" y="0"/>
                </a:lnTo>
                <a:lnTo>
                  <a:pt x="291" y="0"/>
                </a:lnTo>
                <a:lnTo>
                  <a:pt x="845" y="1261"/>
                </a:lnTo>
                <a:lnTo>
                  <a:pt x="845" y="1261"/>
                </a:lnTo>
                <a:lnTo>
                  <a:pt x="845" y="1261"/>
                </a:lnTo>
                <a:lnTo>
                  <a:pt x="1138" y="586"/>
                </a:lnTo>
                <a:lnTo>
                  <a:pt x="1138" y="586"/>
                </a:lnTo>
                <a:lnTo>
                  <a:pt x="1390" y="8"/>
                </a:lnTo>
                <a:close/>
                <a:moveTo>
                  <a:pt x="4213" y="12"/>
                </a:moveTo>
                <a:lnTo>
                  <a:pt x="3932" y="12"/>
                </a:lnTo>
                <a:lnTo>
                  <a:pt x="3932" y="1700"/>
                </a:lnTo>
                <a:lnTo>
                  <a:pt x="4213" y="1700"/>
                </a:lnTo>
                <a:lnTo>
                  <a:pt x="4213" y="12"/>
                </a:lnTo>
                <a:close/>
                <a:moveTo>
                  <a:pt x="6865" y="1350"/>
                </a:moveTo>
                <a:lnTo>
                  <a:pt x="7031" y="1700"/>
                </a:lnTo>
                <a:lnTo>
                  <a:pt x="7323" y="1700"/>
                </a:lnTo>
                <a:lnTo>
                  <a:pt x="7323" y="1664"/>
                </a:lnTo>
                <a:lnTo>
                  <a:pt x="6547" y="0"/>
                </a:lnTo>
                <a:lnTo>
                  <a:pt x="6417" y="0"/>
                </a:lnTo>
                <a:lnTo>
                  <a:pt x="5636" y="1664"/>
                </a:lnTo>
                <a:lnTo>
                  <a:pt x="5636" y="1700"/>
                </a:lnTo>
                <a:lnTo>
                  <a:pt x="5930" y="1700"/>
                </a:lnTo>
                <a:lnTo>
                  <a:pt x="6094" y="1350"/>
                </a:lnTo>
                <a:lnTo>
                  <a:pt x="6865" y="1350"/>
                </a:lnTo>
                <a:close/>
                <a:moveTo>
                  <a:pt x="6482" y="439"/>
                </a:moveTo>
                <a:lnTo>
                  <a:pt x="6776" y="1114"/>
                </a:lnTo>
                <a:lnTo>
                  <a:pt x="6186" y="1114"/>
                </a:lnTo>
                <a:lnTo>
                  <a:pt x="6482" y="439"/>
                </a:lnTo>
                <a:close/>
                <a:moveTo>
                  <a:pt x="4344" y="12"/>
                </a:moveTo>
                <a:lnTo>
                  <a:pt x="4344" y="1700"/>
                </a:lnTo>
                <a:lnTo>
                  <a:pt x="4953" y="1700"/>
                </a:lnTo>
                <a:lnTo>
                  <a:pt x="4993" y="1700"/>
                </a:lnTo>
                <a:lnTo>
                  <a:pt x="5031" y="1697"/>
                </a:lnTo>
                <a:lnTo>
                  <a:pt x="5068" y="1693"/>
                </a:lnTo>
                <a:lnTo>
                  <a:pt x="5105" y="1689"/>
                </a:lnTo>
                <a:lnTo>
                  <a:pt x="5141" y="1682"/>
                </a:lnTo>
                <a:lnTo>
                  <a:pt x="5176" y="1674"/>
                </a:lnTo>
                <a:lnTo>
                  <a:pt x="5210" y="1665"/>
                </a:lnTo>
                <a:lnTo>
                  <a:pt x="5243" y="1654"/>
                </a:lnTo>
                <a:lnTo>
                  <a:pt x="5274" y="1642"/>
                </a:lnTo>
                <a:lnTo>
                  <a:pt x="5306" y="1630"/>
                </a:lnTo>
                <a:lnTo>
                  <a:pt x="5336" y="1616"/>
                </a:lnTo>
                <a:lnTo>
                  <a:pt x="5365" y="1601"/>
                </a:lnTo>
                <a:lnTo>
                  <a:pt x="5393" y="1585"/>
                </a:lnTo>
                <a:lnTo>
                  <a:pt x="5421" y="1568"/>
                </a:lnTo>
                <a:lnTo>
                  <a:pt x="5447" y="1550"/>
                </a:lnTo>
                <a:lnTo>
                  <a:pt x="5473" y="1530"/>
                </a:lnTo>
                <a:lnTo>
                  <a:pt x="5497" y="1510"/>
                </a:lnTo>
                <a:lnTo>
                  <a:pt x="5520" y="1488"/>
                </a:lnTo>
                <a:lnTo>
                  <a:pt x="5543" y="1465"/>
                </a:lnTo>
                <a:lnTo>
                  <a:pt x="5565" y="1443"/>
                </a:lnTo>
                <a:lnTo>
                  <a:pt x="5585" y="1419"/>
                </a:lnTo>
                <a:lnTo>
                  <a:pt x="5604" y="1394"/>
                </a:lnTo>
                <a:lnTo>
                  <a:pt x="5623" y="1369"/>
                </a:lnTo>
                <a:lnTo>
                  <a:pt x="5640" y="1342"/>
                </a:lnTo>
                <a:lnTo>
                  <a:pt x="5656" y="1315"/>
                </a:lnTo>
                <a:lnTo>
                  <a:pt x="5672" y="1288"/>
                </a:lnTo>
                <a:lnTo>
                  <a:pt x="5686" y="1260"/>
                </a:lnTo>
                <a:lnTo>
                  <a:pt x="5699" y="1231"/>
                </a:lnTo>
                <a:lnTo>
                  <a:pt x="5712" y="1202"/>
                </a:lnTo>
                <a:lnTo>
                  <a:pt x="5723" y="1173"/>
                </a:lnTo>
                <a:lnTo>
                  <a:pt x="5734" y="1143"/>
                </a:lnTo>
                <a:lnTo>
                  <a:pt x="5743" y="1111"/>
                </a:lnTo>
                <a:lnTo>
                  <a:pt x="5751" y="1080"/>
                </a:lnTo>
                <a:lnTo>
                  <a:pt x="5758" y="1049"/>
                </a:lnTo>
                <a:lnTo>
                  <a:pt x="5764" y="1016"/>
                </a:lnTo>
                <a:lnTo>
                  <a:pt x="5768" y="984"/>
                </a:lnTo>
                <a:lnTo>
                  <a:pt x="5773" y="951"/>
                </a:lnTo>
                <a:lnTo>
                  <a:pt x="5775" y="919"/>
                </a:lnTo>
                <a:lnTo>
                  <a:pt x="5777" y="886"/>
                </a:lnTo>
                <a:lnTo>
                  <a:pt x="5777" y="852"/>
                </a:lnTo>
                <a:lnTo>
                  <a:pt x="5777" y="819"/>
                </a:lnTo>
                <a:lnTo>
                  <a:pt x="5775" y="786"/>
                </a:lnTo>
                <a:lnTo>
                  <a:pt x="5773" y="753"/>
                </a:lnTo>
                <a:lnTo>
                  <a:pt x="5768" y="720"/>
                </a:lnTo>
                <a:lnTo>
                  <a:pt x="5764" y="689"/>
                </a:lnTo>
                <a:lnTo>
                  <a:pt x="5758" y="657"/>
                </a:lnTo>
                <a:lnTo>
                  <a:pt x="5750" y="625"/>
                </a:lnTo>
                <a:lnTo>
                  <a:pt x="5743" y="594"/>
                </a:lnTo>
                <a:lnTo>
                  <a:pt x="5733" y="564"/>
                </a:lnTo>
                <a:lnTo>
                  <a:pt x="5723" y="534"/>
                </a:lnTo>
                <a:lnTo>
                  <a:pt x="5711" y="503"/>
                </a:lnTo>
                <a:lnTo>
                  <a:pt x="5698" y="474"/>
                </a:lnTo>
                <a:lnTo>
                  <a:pt x="5685" y="446"/>
                </a:lnTo>
                <a:lnTo>
                  <a:pt x="5671" y="418"/>
                </a:lnTo>
                <a:lnTo>
                  <a:pt x="5655" y="391"/>
                </a:lnTo>
                <a:lnTo>
                  <a:pt x="5639" y="364"/>
                </a:lnTo>
                <a:lnTo>
                  <a:pt x="5621" y="338"/>
                </a:lnTo>
                <a:lnTo>
                  <a:pt x="5602" y="314"/>
                </a:lnTo>
                <a:lnTo>
                  <a:pt x="5583" y="289"/>
                </a:lnTo>
                <a:lnTo>
                  <a:pt x="5562" y="266"/>
                </a:lnTo>
                <a:lnTo>
                  <a:pt x="5541" y="243"/>
                </a:lnTo>
                <a:lnTo>
                  <a:pt x="5518" y="221"/>
                </a:lnTo>
                <a:lnTo>
                  <a:pt x="5494" y="200"/>
                </a:lnTo>
                <a:lnTo>
                  <a:pt x="5471" y="180"/>
                </a:lnTo>
                <a:lnTo>
                  <a:pt x="5445" y="160"/>
                </a:lnTo>
                <a:lnTo>
                  <a:pt x="5419" y="143"/>
                </a:lnTo>
                <a:lnTo>
                  <a:pt x="5391" y="126"/>
                </a:lnTo>
                <a:lnTo>
                  <a:pt x="5363" y="109"/>
                </a:lnTo>
                <a:lnTo>
                  <a:pt x="5334" y="94"/>
                </a:lnTo>
                <a:lnTo>
                  <a:pt x="5304" y="81"/>
                </a:lnTo>
                <a:lnTo>
                  <a:pt x="5273" y="68"/>
                </a:lnTo>
                <a:lnTo>
                  <a:pt x="5241" y="57"/>
                </a:lnTo>
                <a:lnTo>
                  <a:pt x="5208" y="47"/>
                </a:lnTo>
                <a:lnTo>
                  <a:pt x="5174" y="37"/>
                </a:lnTo>
                <a:lnTo>
                  <a:pt x="5140" y="30"/>
                </a:lnTo>
                <a:lnTo>
                  <a:pt x="5104" y="23"/>
                </a:lnTo>
                <a:lnTo>
                  <a:pt x="5067" y="19"/>
                </a:lnTo>
                <a:lnTo>
                  <a:pt x="5031" y="16"/>
                </a:lnTo>
                <a:lnTo>
                  <a:pt x="4993" y="13"/>
                </a:lnTo>
                <a:lnTo>
                  <a:pt x="4953" y="12"/>
                </a:lnTo>
                <a:lnTo>
                  <a:pt x="4344" y="12"/>
                </a:lnTo>
                <a:close/>
                <a:moveTo>
                  <a:pt x="4623" y="1445"/>
                </a:moveTo>
                <a:lnTo>
                  <a:pt x="4623" y="265"/>
                </a:lnTo>
                <a:lnTo>
                  <a:pt x="4951" y="265"/>
                </a:lnTo>
                <a:lnTo>
                  <a:pt x="4983" y="266"/>
                </a:lnTo>
                <a:lnTo>
                  <a:pt x="5015" y="268"/>
                </a:lnTo>
                <a:lnTo>
                  <a:pt x="5045" y="272"/>
                </a:lnTo>
                <a:lnTo>
                  <a:pt x="5074" y="278"/>
                </a:lnTo>
                <a:lnTo>
                  <a:pt x="5102" y="284"/>
                </a:lnTo>
                <a:lnTo>
                  <a:pt x="5130" y="292"/>
                </a:lnTo>
                <a:lnTo>
                  <a:pt x="5156" y="302"/>
                </a:lnTo>
                <a:lnTo>
                  <a:pt x="5182" y="312"/>
                </a:lnTo>
                <a:lnTo>
                  <a:pt x="5207" y="324"/>
                </a:lnTo>
                <a:lnTo>
                  <a:pt x="5230" y="338"/>
                </a:lnTo>
                <a:lnTo>
                  <a:pt x="5254" y="352"/>
                </a:lnTo>
                <a:lnTo>
                  <a:pt x="5276" y="367"/>
                </a:lnTo>
                <a:lnTo>
                  <a:pt x="5297" y="385"/>
                </a:lnTo>
                <a:lnTo>
                  <a:pt x="5317" y="402"/>
                </a:lnTo>
                <a:lnTo>
                  <a:pt x="5336" y="420"/>
                </a:lnTo>
                <a:lnTo>
                  <a:pt x="5354" y="441"/>
                </a:lnTo>
                <a:lnTo>
                  <a:pt x="5370" y="461"/>
                </a:lnTo>
                <a:lnTo>
                  <a:pt x="5387" y="483"/>
                </a:lnTo>
                <a:lnTo>
                  <a:pt x="5402" y="505"/>
                </a:lnTo>
                <a:lnTo>
                  <a:pt x="5416" y="528"/>
                </a:lnTo>
                <a:lnTo>
                  <a:pt x="5429" y="552"/>
                </a:lnTo>
                <a:lnTo>
                  <a:pt x="5441" y="577"/>
                </a:lnTo>
                <a:lnTo>
                  <a:pt x="5451" y="602"/>
                </a:lnTo>
                <a:lnTo>
                  <a:pt x="5461" y="629"/>
                </a:lnTo>
                <a:lnTo>
                  <a:pt x="5470" y="655"/>
                </a:lnTo>
                <a:lnTo>
                  <a:pt x="5477" y="683"/>
                </a:lnTo>
                <a:lnTo>
                  <a:pt x="5484" y="710"/>
                </a:lnTo>
                <a:lnTo>
                  <a:pt x="5489" y="738"/>
                </a:lnTo>
                <a:lnTo>
                  <a:pt x="5492" y="767"/>
                </a:lnTo>
                <a:lnTo>
                  <a:pt x="5496" y="795"/>
                </a:lnTo>
                <a:lnTo>
                  <a:pt x="5498" y="825"/>
                </a:lnTo>
                <a:lnTo>
                  <a:pt x="5498" y="855"/>
                </a:lnTo>
                <a:lnTo>
                  <a:pt x="5498" y="885"/>
                </a:lnTo>
                <a:lnTo>
                  <a:pt x="5496" y="915"/>
                </a:lnTo>
                <a:lnTo>
                  <a:pt x="5492" y="943"/>
                </a:lnTo>
                <a:lnTo>
                  <a:pt x="5489" y="972"/>
                </a:lnTo>
                <a:lnTo>
                  <a:pt x="5484" y="1000"/>
                </a:lnTo>
                <a:lnTo>
                  <a:pt x="5477" y="1027"/>
                </a:lnTo>
                <a:lnTo>
                  <a:pt x="5470" y="1055"/>
                </a:lnTo>
                <a:lnTo>
                  <a:pt x="5461" y="1081"/>
                </a:lnTo>
                <a:lnTo>
                  <a:pt x="5451" y="1108"/>
                </a:lnTo>
                <a:lnTo>
                  <a:pt x="5441" y="1133"/>
                </a:lnTo>
                <a:lnTo>
                  <a:pt x="5429" y="1158"/>
                </a:lnTo>
                <a:lnTo>
                  <a:pt x="5417" y="1181"/>
                </a:lnTo>
                <a:lnTo>
                  <a:pt x="5403" y="1204"/>
                </a:lnTo>
                <a:lnTo>
                  <a:pt x="5388" y="1227"/>
                </a:lnTo>
                <a:lnTo>
                  <a:pt x="5372" y="1248"/>
                </a:lnTo>
                <a:lnTo>
                  <a:pt x="5354" y="1269"/>
                </a:lnTo>
                <a:lnTo>
                  <a:pt x="5336" y="1289"/>
                </a:lnTo>
                <a:lnTo>
                  <a:pt x="5318" y="1308"/>
                </a:lnTo>
                <a:lnTo>
                  <a:pt x="5297" y="1325"/>
                </a:lnTo>
                <a:lnTo>
                  <a:pt x="5276" y="1342"/>
                </a:lnTo>
                <a:lnTo>
                  <a:pt x="5254" y="1357"/>
                </a:lnTo>
                <a:lnTo>
                  <a:pt x="5231" y="1371"/>
                </a:lnTo>
                <a:lnTo>
                  <a:pt x="5207" y="1384"/>
                </a:lnTo>
                <a:lnTo>
                  <a:pt x="5182" y="1397"/>
                </a:lnTo>
                <a:lnTo>
                  <a:pt x="5156" y="1408"/>
                </a:lnTo>
                <a:lnTo>
                  <a:pt x="5129" y="1418"/>
                </a:lnTo>
                <a:lnTo>
                  <a:pt x="5102" y="1425"/>
                </a:lnTo>
                <a:lnTo>
                  <a:pt x="5073" y="1432"/>
                </a:lnTo>
                <a:lnTo>
                  <a:pt x="5043" y="1437"/>
                </a:lnTo>
                <a:lnTo>
                  <a:pt x="5012" y="1442"/>
                </a:lnTo>
                <a:lnTo>
                  <a:pt x="4981" y="1444"/>
                </a:lnTo>
                <a:lnTo>
                  <a:pt x="4949" y="1445"/>
                </a:lnTo>
                <a:lnTo>
                  <a:pt x="4623" y="1445"/>
                </a:lnTo>
                <a:close/>
                <a:moveTo>
                  <a:pt x="2049" y="439"/>
                </a:moveTo>
                <a:lnTo>
                  <a:pt x="2342" y="1114"/>
                </a:lnTo>
                <a:lnTo>
                  <a:pt x="1752" y="1114"/>
                </a:lnTo>
                <a:lnTo>
                  <a:pt x="2049" y="4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6"/>
          <p:cNvSpPr>
            <a:spLocks noEditPoints="1"/>
          </p:cNvSpPr>
          <p:nvPr userDrawn="1"/>
        </p:nvSpPr>
        <p:spPr bwMode="auto">
          <a:xfrm>
            <a:off x="1781175" y="322263"/>
            <a:ext cx="831850" cy="230187"/>
          </a:xfrm>
          <a:custGeom>
            <a:avLst/>
            <a:gdLst>
              <a:gd name="T0" fmla="*/ 0 w 6282"/>
              <a:gd name="T1" fmla="*/ 1715 h 1744"/>
              <a:gd name="T2" fmla="*/ 6282 w 6282"/>
              <a:gd name="T3" fmla="*/ 1715 h 1744"/>
              <a:gd name="T4" fmla="*/ 4411 w 6282"/>
              <a:gd name="T5" fmla="*/ 1060 h 1744"/>
              <a:gd name="T6" fmla="*/ 4552 w 6282"/>
              <a:gd name="T7" fmla="*/ 918 h 1744"/>
              <a:gd name="T8" fmla="*/ 4630 w 6282"/>
              <a:gd name="T9" fmla="*/ 733 h 1744"/>
              <a:gd name="T10" fmla="*/ 4639 w 6282"/>
              <a:gd name="T11" fmla="*/ 537 h 1744"/>
              <a:gd name="T12" fmla="*/ 4596 w 6282"/>
              <a:gd name="T13" fmla="*/ 366 h 1744"/>
              <a:gd name="T14" fmla="*/ 4505 w 6282"/>
              <a:gd name="T15" fmla="*/ 218 h 1744"/>
              <a:gd name="T16" fmla="*/ 4368 w 6282"/>
              <a:gd name="T17" fmla="*/ 104 h 1744"/>
              <a:gd name="T18" fmla="*/ 4184 w 6282"/>
              <a:gd name="T19" fmla="*/ 37 h 1744"/>
              <a:gd name="T20" fmla="*/ 3913 w 6282"/>
              <a:gd name="T21" fmla="*/ 24 h 1744"/>
              <a:gd name="T22" fmla="*/ 3553 w 6282"/>
              <a:gd name="T23" fmla="*/ 24 h 1744"/>
              <a:gd name="T24" fmla="*/ 3689 w 6282"/>
              <a:gd name="T25" fmla="*/ 1155 h 1744"/>
              <a:gd name="T26" fmla="*/ 5427 w 6282"/>
              <a:gd name="T27" fmla="*/ 575 h 1744"/>
              <a:gd name="T28" fmla="*/ 4083 w 6282"/>
              <a:gd name="T29" fmla="*/ 343 h 1744"/>
              <a:gd name="T30" fmla="*/ 4205 w 6282"/>
              <a:gd name="T31" fmla="*/ 393 h 1744"/>
              <a:gd name="T32" fmla="*/ 4277 w 6282"/>
              <a:gd name="T33" fmla="*/ 497 h 1744"/>
              <a:gd name="T34" fmla="*/ 4292 w 6282"/>
              <a:gd name="T35" fmla="*/ 632 h 1744"/>
              <a:gd name="T36" fmla="*/ 4248 w 6282"/>
              <a:gd name="T37" fmla="*/ 757 h 1744"/>
              <a:gd name="T38" fmla="*/ 4149 w 6282"/>
              <a:gd name="T39" fmla="*/ 838 h 1744"/>
              <a:gd name="T40" fmla="*/ 3208 w 6282"/>
              <a:gd name="T41" fmla="*/ 871 h 1744"/>
              <a:gd name="T42" fmla="*/ 3162 w 6282"/>
              <a:gd name="T43" fmla="*/ 563 h 1744"/>
              <a:gd name="T44" fmla="*/ 3034 w 6282"/>
              <a:gd name="T45" fmla="*/ 320 h 1744"/>
              <a:gd name="T46" fmla="*/ 2843 w 6282"/>
              <a:gd name="T47" fmla="*/ 144 h 1744"/>
              <a:gd name="T48" fmla="*/ 2610 w 6282"/>
              <a:gd name="T49" fmla="*/ 37 h 1744"/>
              <a:gd name="T50" fmla="*/ 2351 w 6282"/>
              <a:gd name="T51" fmla="*/ 0 h 1744"/>
              <a:gd name="T52" fmla="*/ 2089 w 6282"/>
              <a:gd name="T53" fmla="*/ 36 h 1744"/>
              <a:gd name="T54" fmla="*/ 1853 w 6282"/>
              <a:gd name="T55" fmla="*/ 143 h 1744"/>
              <a:gd name="T56" fmla="*/ 1662 w 6282"/>
              <a:gd name="T57" fmla="*/ 319 h 1744"/>
              <a:gd name="T58" fmla="*/ 1532 w 6282"/>
              <a:gd name="T59" fmla="*/ 562 h 1744"/>
              <a:gd name="T60" fmla="*/ 1486 w 6282"/>
              <a:gd name="T61" fmla="*/ 871 h 1744"/>
              <a:gd name="T62" fmla="*/ 1531 w 6282"/>
              <a:gd name="T63" fmla="*/ 1180 h 1744"/>
              <a:gd name="T64" fmla="*/ 1658 w 6282"/>
              <a:gd name="T65" fmla="*/ 1424 h 1744"/>
              <a:gd name="T66" fmla="*/ 1847 w 6282"/>
              <a:gd name="T67" fmla="*/ 1600 h 1744"/>
              <a:gd name="T68" fmla="*/ 2081 w 6282"/>
              <a:gd name="T69" fmla="*/ 1708 h 1744"/>
              <a:gd name="T70" fmla="*/ 2343 w 6282"/>
              <a:gd name="T71" fmla="*/ 1744 h 1744"/>
              <a:gd name="T72" fmla="*/ 2694 w 6282"/>
              <a:gd name="T73" fmla="*/ 1680 h 1744"/>
              <a:gd name="T74" fmla="*/ 2968 w 6282"/>
              <a:gd name="T75" fmla="*/ 1500 h 1744"/>
              <a:gd name="T76" fmla="*/ 3145 w 6282"/>
              <a:gd name="T77" fmla="*/ 1224 h 1744"/>
              <a:gd name="T78" fmla="*/ 3208 w 6282"/>
              <a:gd name="T79" fmla="*/ 871 h 1744"/>
              <a:gd name="T80" fmla="*/ 1881 w 6282"/>
              <a:gd name="T81" fmla="*/ 662 h 1744"/>
              <a:gd name="T82" fmla="*/ 1984 w 6282"/>
              <a:gd name="T83" fmla="*/ 486 h 1744"/>
              <a:gd name="T84" fmla="*/ 2138 w 6282"/>
              <a:gd name="T85" fmla="*/ 376 h 1744"/>
              <a:gd name="T86" fmla="*/ 2326 w 6282"/>
              <a:gd name="T87" fmla="*/ 334 h 1744"/>
              <a:gd name="T88" fmla="*/ 2517 w 6282"/>
              <a:gd name="T89" fmla="*/ 359 h 1744"/>
              <a:gd name="T90" fmla="*/ 2681 w 6282"/>
              <a:gd name="T91" fmla="*/ 452 h 1744"/>
              <a:gd name="T92" fmla="*/ 2798 w 6282"/>
              <a:gd name="T93" fmla="*/ 610 h 1744"/>
              <a:gd name="T94" fmla="*/ 2849 w 6282"/>
              <a:gd name="T95" fmla="*/ 838 h 1744"/>
              <a:gd name="T96" fmla="*/ 2818 w 6282"/>
              <a:gd name="T97" fmla="*/ 1085 h 1744"/>
              <a:gd name="T98" fmla="*/ 2714 w 6282"/>
              <a:gd name="T99" fmla="*/ 1263 h 1744"/>
              <a:gd name="T100" fmla="*/ 2560 w 6282"/>
              <a:gd name="T101" fmla="*/ 1371 h 1744"/>
              <a:gd name="T102" fmla="*/ 2374 w 6282"/>
              <a:gd name="T103" fmla="*/ 1413 h 1744"/>
              <a:gd name="T104" fmla="*/ 2179 w 6282"/>
              <a:gd name="T105" fmla="*/ 1389 h 1744"/>
              <a:gd name="T106" fmla="*/ 2015 w 6282"/>
              <a:gd name="T107" fmla="*/ 1297 h 1744"/>
              <a:gd name="T108" fmla="*/ 1900 w 6282"/>
              <a:gd name="T109" fmla="*/ 1136 h 1744"/>
              <a:gd name="T110" fmla="*/ 1850 w 6282"/>
              <a:gd name="T111" fmla="*/ 905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282" h="1744">
                <a:moveTo>
                  <a:pt x="1366" y="1715"/>
                </a:moveTo>
                <a:lnTo>
                  <a:pt x="1366" y="27"/>
                </a:lnTo>
                <a:lnTo>
                  <a:pt x="1005" y="27"/>
                </a:lnTo>
                <a:lnTo>
                  <a:pt x="1005" y="671"/>
                </a:lnTo>
                <a:lnTo>
                  <a:pt x="359" y="671"/>
                </a:lnTo>
                <a:lnTo>
                  <a:pt x="359" y="27"/>
                </a:lnTo>
                <a:lnTo>
                  <a:pt x="0" y="27"/>
                </a:lnTo>
                <a:lnTo>
                  <a:pt x="0" y="1715"/>
                </a:lnTo>
                <a:lnTo>
                  <a:pt x="359" y="1715"/>
                </a:lnTo>
                <a:lnTo>
                  <a:pt x="359" y="1001"/>
                </a:lnTo>
                <a:lnTo>
                  <a:pt x="1005" y="1001"/>
                </a:lnTo>
                <a:lnTo>
                  <a:pt x="1005" y="1715"/>
                </a:lnTo>
                <a:lnTo>
                  <a:pt x="1366" y="1715"/>
                </a:lnTo>
                <a:close/>
                <a:moveTo>
                  <a:pt x="5776" y="1435"/>
                </a:moveTo>
                <a:lnTo>
                  <a:pt x="5909" y="1715"/>
                </a:lnTo>
                <a:lnTo>
                  <a:pt x="6282" y="1715"/>
                </a:lnTo>
                <a:lnTo>
                  <a:pt x="6282" y="1667"/>
                </a:lnTo>
                <a:lnTo>
                  <a:pt x="5511" y="12"/>
                </a:lnTo>
                <a:lnTo>
                  <a:pt x="5345" y="12"/>
                </a:lnTo>
                <a:lnTo>
                  <a:pt x="4633" y="1531"/>
                </a:lnTo>
                <a:lnTo>
                  <a:pt x="4342" y="1100"/>
                </a:lnTo>
                <a:lnTo>
                  <a:pt x="4366" y="1087"/>
                </a:lnTo>
                <a:lnTo>
                  <a:pt x="4388" y="1074"/>
                </a:lnTo>
                <a:lnTo>
                  <a:pt x="4411" y="1060"/>
                </a:lnTo>
                <a:lnTo>
                  <a:pt x="4431" y="1045"/>
                </a:lnTo>
                <a:lnTo>
                  <a:pt x="4452" y="1030"/>
                </a:lnTo>
                <a:lnTo>
                  <a:pt x="4470" y="1013"/>
                </a:lnTo>
                <a:lnTo>
                  <a:pt x="4488" y="996"/>
                </a:lnTo>
                <a:lnTo>
                  <a:pt x="4506" y="977"/>
                </a:lnTo>
                <a:lnTo>
                  <a:pt x="4522" y="958"/>
                </a:lnTo>
                <a:lnTo>
                  <a:pt x="4537" y="938"/>
                </a:lnTo>
                <a:lnTo>
                  <a:pt x="4552" y="918"/>
                </a:lnTo>
                <a:lnTo>
                  <a:pt x="4565" y="897"/>
                </a:lnTo>
                <a:lnTo>
                  <a:pt x="4577" y="876"/>
                </a:lnTo>
                <a:lnTo>
                  <a:pt x="4589" y="853"/>
                </a:lnTo>
                <a:lnTo>
                  <a:pt x="4598" y="830"/>
                </a:lnTo>
                <a:lnTo>
                  <a:pt x="4608" y="807"/>
                </a:lnTo>
                <a:lnTo>
                  <a:pt x="4616" y="783"/>
                </a:lnTo>
                <a:lnTo>
                  <a:pt x="4623" y="758"/>
                </a:lnTo>
                <a:lnTo>
                  <a:pt x="4630" y="733"/>
                </a:lnTo>
                <a:lnTo>
                  <a:pt x="4634" y="708"/>
                </a:lnTo>
                <a:lnTo>
                  <a:pt x="4638" y="683"/>
                </a:lnTo>
                <a:lnTo>
                  <a:pt x="4642" y="657"/>
                </a:lnTo>
                <a:lnTo>
                  <a:pt x="4643" y="630"/>
                </a:lnTo>
                <a:lnTo>
                  <a:pt x="4644" y="604"/>
                </a:lnTo>
                <a:lnTo>
                  <a:pt x="4643" y="581"/>
                </a:lnTo>
                <a:lnTo>
                  <a:pt x="4642" y="558"/>
                </a:lnTo>
                <a:lnTo>
                  <a:pt x="4639" y="537"/>
                </a:lnTo>
                <a:lnTo>
                  <a:pt x="4637" y="514"/>
                </a:lnTo>
                <a:lnTo>
                  <a:pt x="4634" y="493"/>
                </a:lnTo>
                <a:lnTo>
                  <a:pt x="4630" y="471"/>
                </a:lnTo>
                <a:lnTo>
                  <a:pt x="4624" y="449"/>
                </a:lnTo>
                <a:lnTo>
                  <a:pt x="4619" y="428"/>
                </a:lnTo>
                <a:lnTo>
                  <a:pt x="4611" y="407"/>
                </a:lnTo>
                <a:lnTo>
                  <a:pt x="4605" y="387"/>
                </a:lnTo>
                <a:lnTo>
                  <a:pt x="4596" y="366"/>
                </a:lnTo>
                <a:lnTo>
                  <a:pt x="4588" y="347"/>
                </a:lnTo>
                <a:lnTo>
                  <a:pt x="4578" y="327"/>
                </a:lnTo>
                <a:lnTo>
                  <a:pt x="4568" y="308"/>
                </a:lnTo>
                <a:lnTo>
                  <a:pt x="4556" y="289"/>
                </a:lnTo>
                <a:lnTo>
                  <a:pt x="4545" y="270"/>
                </a:lnTo>
                <a:lnTo>
                  <a:pt x="4533" y="253"/>
                </a:lnTo>
                <a:lnTo>
                  <a:pt x="4519" y="235"/>
                </a:lnTo>
                <a:lnTo>
                  <a:pt x="4505" y="218"/>
                </a:lnTo>
                <a:lnTo>
                  <a:pt x="4491" y="202"/>
                </a:lnTo>
                <a:lnTo>
                  <a:pt x="4474" y="186"/>
                </a:lnTo>
                <a:lnTo>
                  <a:pt x="4458" y="171"/>
                </a:lnTo>
                <a:lnTo>
                  <a:pt x="4442" y="157"/>
                </a:lnTo>
                <a:lnTo>
                  <a:pt x="4424" y="143"/>
                </a:lnTo>
                <a:lnTo>
                  <a:pt x="4405" y="129"/>
                </a:lnTo>
                <a:lnTo>
                  <a:pt x="4387" y="116"/>
                </a:lnTo>
                <a:lnTo>
                  <a:pt x="4368" y="104"/>
                </a:lnTo>
                <a:lnTo>
                  <a:pt x="4347" y="93"/>
                </a:lnTo>
                <a:lnTo>
                  <a:pt x="4326" y="82"/>
                </a:lnTo>
                <a:lnTo>
                  <a:pt x="4304" y="74"/>
                </a:lnTo>
                <a:lnTo>
                  <a:pt x="4281" y="64"/>
                </a:lnTo>
                <a:lnTo>
                  <a:pt x="4259" y="56"/>
                </a:lnTo>
                <a:lnTo>
                  <a:pt x="4234" y="49"/>
                </a:lnTo>
                <a:lnTo>
                  <a:pt x="4210" y="42"/>
                </a:lnTo>
                <a:lnTo>
                  <a:pt x="4184" y="37"/>
                </a:lnTo>
                <a:lnTo>
                  <a:pt x="4158" y="33"/>
                </a:lnTo>
                <a:lnTo>
                  <a:pt x="4131" y="29"/>
                </a:lnTo>
                <a:lnTo>
                  <a:pt x="4105" y="27"/>
                </a:lnTo>
                <a:lnTo>
                  <a:pt x="4076" y="25"/>
                </a:lnTo>
                <a:lnTo>
                  <a:pt x="4048" y="25"/>
                </a:lnTo>
                <a:lnTo>
                  <a:pt x="4003" y="24"/>
                </a:lnTo>
                <a:lnTo>
                  <a:pt x="3958" y="24"/>
                </a:lnTo>
                <a:lnTo>
                  <a:pt x="3913" y="24"/>
                </a:lnTo>
                <a:lnTo>
                  <a:pt x="3868" y="24"/>
                </a:lnTo>
                <a:lnTo>
                  <a:pt x="3823" y="24"/>
                </a:lnTo>
                <a:lnTo>
                  <a:pt x="3778" y="24"/>
                </a:lnTo>
                <a:lnTo>
                  <a:pt x="3732" y="24"/>
                </a:lnTo>
                <a:lnTo>
                  <a:pt x="3688" y="24"/>
                </a:lnTo>
                <a:lnTo>
                  <a:pt x="3643" y="24"/>
                </a:lnTo>
                <a:lnTo>
                  <a:pt x="3599" y="24"/>
                </a:lnTo>
                <a:lnTo>
                  <a:pt x="3553" y="24"/>
                </a:lnTo>
                <a:lnTo>
                  <a:pt x="3508" y="24"/>
                </a:lnTo>
                <a:lnTo>
                  <a:pt x="3463" y="24"/>
                </a:lnTo>
                <a:lnTo>
                  <a:pt x="3419" y="25"/>
                </a:lnTo>
                <a:lnTo>
                  <a:pt x="3373" y="25"/>
                </a:lnTo>
                <a:lnTo>
                  <a:pt x="3328" y="25"/>
                </a:lnTo>
                <a:lnTo>
                  <a:pt x="3328" y="1715"/>
                </a:lnTo>
                <a:lnTo>
                  <a:pt x="3689" y="1715"/>
                </a:lnTo>
                <a:lnTo>
                  <a:pt x="3689" y="1155"/>
                </a:lnTo>
                <a:lnTo>
                  <a:pt x="3990" y="1155"/>
                </a:lnTo>
                <a:lnTo>
                  <a:pt x="4337" y="1715"/>
                </a:lnTo>
                <a:lnTo>
                  <a:pt x="4569" y="1715"/>
                </a:lnTo>
                <a:lnTo>
                  <a:pt x="4722" y="1715"/>
                </a:lnTo>
                <a:lnTo>
                  <a:pt x="4945" y="1715"/>
                </a:lnTo>
                <a:lnTo>
                  <a:pt x="5075" y="1435"/>
                </a:lnTo>
                <a:lnTo>
                  <a:pt x="5776" y="1435"/>
                </a:lnTo>
                <a:close/>
                <a:moveTo>
                  <a:pt x="5427" y="575"/>
                </a:moveTo>
                <a:lnTo>
                  <a:pt x="5661" y="1132"/>
                </a:lnTo>
                <a:lnTo>
                  <a:pt x="5193" y="1132"/>
                </a:lnTo>
                <a:lnTo>
                  <a:pt x="5427" y="575"/>
                </a:lnTo>
                <a:close/>
                <a:moveTo>
                  <a:pt x="3685" y="859"/>
                </a:moveTo>
                <a:lnTo>
                  <a:pt x="3685" y="340"/>
                </a:lnTo>
                <a:lnTo>
                  <a:pt x="4046" y="340"/>
                </a:lnTo>
                <a:lnTo>
                  <a:pt x="4065" y="341"/>
                </a:lnTo>
                <a:lnTo>
                  <a:pt x="4083" y="343"/>
                </a:lnTo>
                <a:lnTo>
                  <a:pt x="4101" y="346"/>
                </a:lnTo>
                <a:lnTo>
                  <a:pt x="4117" y="350"/>
                </a:lnTo>
                <a:lnTo>
                  <a:pt x="4134" y="354"/>
                </a:lnTo>
                <a:lnTo>
                  <a:pt x="4150" y="360"/>
                </a:lnTo>
                <a:lnTo>
                  <a:pt x="4165" y="367"/>
                </a:lnTo>
                <a:lnTo>
                  <a:pt x="4179" y="375"/>
                </a:lnTo>
                <a:lnTo>
                  <a:pt x="4192" y="384"/>
                </a:lnTo>
                <a:lnTo>
                  <a:pt x="4205" y="393"/>
                </a:lnTo>
                <a:lnTo>
                  <a:pt x="4217" y="404"/>
                </a:lnTo>
                <a:lnTo>
                  <a:pt x="4227" y="415"/>
                </a:lnTo>
                <a:lnTo>
                  <a:pt x="4238" y="427"/>
                </a:lnTo>
                <a:lnTo>
                  <a:pt x="4248" y="440"/>
                </a:lnTo>
                <a:lnTo>
                  <a:pt x="4257" y="453"/>
                </a:lnTo>
                <a:lnTo>
                  <a:pt x="4264" y="467"/>
                </a:lnTo>
                <a:lnTo>
                  <a:pt x="4271" y="482"/>
                </a:lnTo>
                <a:lnTo>
                  <a:pt x="4277" y="497"/>
                </a:lnTo>
                <a:lnTo>
                  <a:pt x="4282" y="512"/>
                </a:lnTo>
                <a:lnTo>
                  <a:pt x="4287" y="528"/>
                </a:lnTo>
                <a:lnTo>
                  <a:pt x="4290" y="544"/>
                </a:lnTo>
                <a:lnTo>
                  <a:pt x="4292" y="562"/>
                </a:lnTo>
                <a:lnTo>
                  <a:pt x="4293" y="579"/>
                </a:lnTo>
                <a:lnTo>
                  <a:pt x="4294" y="596"/>
                </a:lnTo>
                <a:lnTo>
                  <a:pt x="4293" y="615"/>
                </a:lnTo>
                <a:lnTo>
                  <a:pt x="4292" y="632"/>
                </a:lnTo>
                <a:lnTo>
                  <a:pt x="4290" y="649"/>
                </a:lnTo>
                <a:lnTo>
                  <a:pt x="4287" y="665"/>
                </a:lnTo>
                <a:lnTo>
                  <a:pt x="4282" y="683"/>
                </a:lnTo>
                <a:lnTo>
                  <a:pt x="4278" y="698"/>
                </a:lnTo>
                <a:lnTo>
                  <a:pt x="4272" y="714"/>
                </a:lnTo>
                <a:lnTo>
                  <a:pt x="4265" y="729"/>
                </a:lnTo>
                <a:lnTo>
                  <a:pt x="4257" y="743"/>
                </a:lnTo>
                <a:lnTo>
                  <a:pt x="4248" y="757"/>
                </a:lnTo>
                <a:lnTo>
                  <a:pt x="4238" y="770"/>
                </a:lnTo>
                <a:lnTo>
                  <a:pt x="4227" y="782"/>
                </a:lnTo>
                <a:lnTo>
                  <a:pt x="4217" y="794"/>
                </a:lnTo>
                <a:lnTo>
                  <a:pt x="4205" y="803"/>
                </a:lnTo>
                <a:lnTo>
                  <a:pt x="4192" y="813"/>
                </a:lnTo>
                <a:lnTo>
                  <a:pt x="4178" y="823"/>
                </a:lnTo>
                <a:lnTo>
                  <a:pt x="4164" y="832"/>
                </a:lnTo>
                <a:lnTo>
                  <a:pt x="4149" y="838"/>
                </a:lnTo>
                <a:lnTo>
                  <a:pt x="4134" y="844"/>
                </a:lnTo>
                <a:lnTo>
                  <a:pt x="4117" y="850"/>
                </a:lnTo>
                <a:lnTo>
                  <a:pt x="4100" y="853"/>
                </a:lnTo>
                <a:lnTo>
                  <a:pt x="4083" y="856"/>
                </a:lnTo>
                <a:lnTo>
                  <a:pt x="4065" y="859"/>
                </a:lnTo>
                <a:lnTo>
                  <a:pt x="4046" y="859"/>
                </a:lnTo>
                <a:lnTo>
                  <a:pt x="3685" y="859"/>
                </a:lnTo>
                <a:close/>
                <a:moveTo>
                  <a:pt x="3208" y="871"/>
                </a:moveTo>
                <a:lnTo>
                  <a:pt x="3207" y="829"/>
                </a:lnTo>
                <a:lnTo>
                  <a:pt x="3205" y="788"/>
                </a:lnTo>
                <a:lnTo>
                  <a:pt x="3202" y="748"/>
                </a:lnTo>
                <a:lnTo>
                  <a:pt x="3196" y="708"/>
                </a:lnTo>
                <a:lnTo>
                  <a:pt x="3190" y="671"/>
                </a:lnTo>
                <a:lnTo>
                  <a:pt x="3181" y="634"/>
                </a:lnTo>
                <a:lnTo>
                  <a:pt x="3173" y="598"/>
                </a:lnTo>
                <a:lnTo>
                  <a:pt x="3162" y="563"/>
                </a:lnTo>
                <a:lnTo>
                  <a:pt x="3149" y="529"/>
                </a:lnTo>
                <a:lnTo>
                  <a:pt x="3136" y="496"/>
                </a:lnTo>
                <a:lnTo>
                  <a:pt x="3122" y="465"/>
                </a:lnTo>
                <a:lnTo>
                  <a:pt x="3107" y="433"/>
                </a:lnTo>
                <a:lnTo>
                  <a:pt x="3090" y="403"/>
                </a:lnTo>
                <a:lnTo>
                  <a:pt x="3072" y="375"/>
                </a:lnTo>
                <a:lnTo>
                  <a:pt x="3053" y="347"/>
                </a:lnTo>
                <a:lnTo>
                  <a:pt x="3034" y="320"/>
                </a:lnTo>
                <a:lnTo>
                  <a:pt x="3012" y="294"/>
                </a:lnTo>
                <a:lnTo>
                  <a:pt x="2990" y="269"/>
                </a:lnTo>
                <a:lnTo>
                  <a:pt x="2968" y="245"/>
                </a:lnTo>
                <a:lnTo>
                  <a:pt x="2945" y="223"/>
                </a:lnTo>
                <a:lnTo>
                  <a:pt x="2920" y="202"/>
                </a:lnTo>
                <a:lnTo>
                  <a:pt x="2896" y="182"/>
                </a:lnTo>
                <a:lnTo>
                  <a:pt x="2870" y="162"/>
                </a:lnTo>
                <a:lnTo>
                  <a:pt x="2843" y="144"/>
                </a:lnTo>
                <a:lnTo>
                  <a:pt x="2816" y="127"/>
                </a:lnTo>
                <a:lnTo>
                  <a:pt x="2788" y="110"/>
                </a:lnTo>
                <a:lnTo>
                  <a:pt x="2760" y="95"/>
                </a:lnTo>
                <a:lnTo>
                  <a:pt x="2730" y="81"/>
                </a:lnTo>
                <a:lnTo>
                  <a:pt x="2701" y="68"/>
                </a:lnTo>
                <a:lnTo>
                  <a:pt x="2671" y="56"/>
                </a:lnTo>
                <a:lnTo>
                  <a:pt x="2640" y="47"/>
                </a:lnTo>
                <a:lnTo>
                  <a:pt x="2610" y="37"/>
                </a:lnTo>
                <a:lnTo>
                  <a:pt x="2577" y="28"/>
                </a:lnTo>
                <a:lnTo>
                  <a:pt x="2546" y="21"/>
                </a:lnTo>
                <a:lnTo>
                  <a:pt x="2514" y="14"/>
                </a:lnTo>
                <a:lnTo>
                  <a:pt x="2482" y="10"/>
                </a:lnTo>
                <a:lnTo>
                  <a:pt x="2449" y="6"/>
                </a:lnTo>
                <a:lnTo>
                  <a:pt x="2417" y="3"/>
                </a:lnTo>
                <a:lnTo>
                  <a:pt x="2384" y="1"/>
                </a:lnTo>
                <a:lnTo>
                  <a:pt x="2351" y="0"/>
                </a:lnTo>
                <a:lnTo>
                  <a:pt x="2317" y="1"/>
                </a:lnTo>
                <a:lnTo>
                  <a:pt x="2284" y="3"/>
                </a:lnTo>
                <a:lnTo>
                  <a:pt x="2251" y="6"/>
                </a:lnTo>
                <a:lnTo>
                  <a:pt x="2217" y="10"/>
                </a:lnTo>
                <a:lnTo>
                  <a:pt x="2185" y="14"/>
                </a:lnTo>
                <a:lnTo>
                  <a:pt x="2152" y="21"/>
                </a:lnTo>
                <a:lnTo>
                  <a:pt x="2120" y="28"/>
                </a:lnTo>
                <a:lnTo>
                  <a:pt x="2089" y="36"/>
                </a:lnTo>
                <a:lnTo>
                  <a:pt x="2058" y="46"/>
                </a:lnTo>
                <a:lnTo>
                  <a:pt x="2026" y="56"/>
                </a:lnTo>
                <a:lnTo>
                  <a:pt x="1996" y="68"/>
                </a:lnTo>
                <a:lnTo>
                  <a:pt x="1966" y="81"/>
                </a:lnTo>
                <a:lnTo>
                  <a:pt x="1937" y="95"/>
                </a:lnTo>
                <a:lnTo>
                  <a:pt x="1909" y="110"/>
                </a:lnTo>
                <a:lnTo>
                  <a:pt x="1881" y="126"/>
                </a:lnTo>
                <a:lnTo>
                  <a:pt x="1853" y="143"/>
                </a:lnTo>
                <a:lnTo>
                  <a:pt x="1826" y="161"/>
                </a:lnTo>
                <a:lnTo>
                  <a:pt x="1800" y="181"/>
                </a:lnTo>
                <a:lnTo>
                  <a:pt x="1775" y="201"/>
                </a:lnTo>
                <a:lnTo>
                  <a:pt x="1750" y="223"/>
                </a:lnTo>
                <a:lnTo>
                  <a:pt x="1726" y="245"/>
                </a:lnTo>
                <a:lnTo>
                  <a:pt x="1704" y="268"/>
                </a:lnTo>
                <a:lnTo>
                  <a:pt x="1682" y="293"/>
                </a:lnTo>
                <a:lnTo>
                  <a:pt x="1662" y="319"/>
                </a:lnTo>
                <a:lnTo>
                  <a:pt x="1641" y="346"/>
                </a:lnTo>
                <a:lnTo>
                  <a:pt x="1622" y="374"/>
                </a:lnTo>
                <a:lnTo>
                  <a:pt x="1605" y="402"/>
                </a:lnTo>
                <a:lnTo>
                  <a:pt x="1588" y="432"/>
                </a:lnTo>
                <a:lnTo>
                  <a:pt x="1572" y="463"/>
                </a:lnTo>
                <a:lnTo>
                  <a:pt x="1558" y="495"/>
                </a:lnTo>
                <a:lnTo>
                  <a:pt x="1545" y="528"/>
                </a:lnTo>
                <a:lnTo>
                  <a:pt x="1532" y="562"/>
                </a:lnTo>
                <a:lnTo>
                  <a:pt x="1522" y="597"/>
                </a:lnTo>
                <a:lnTo>
                  <a:pt x="1513" y="633"/>
                </a:lnTo>
                <a:lnTo>
                  <a:pt x="1504" y="671"/>
                </a:lnTo>
                <a:lnTo>
                  <a:pt x="1498" y="708"/>
                </a:lnTo>
                <a:lnTo>
                  <a:pt x="1492" y="747"/>
                </a:lnTo>
                <a:lnTo>
                  <a:pt x="1489" y="787"/>
                </a:lnTo>
                <a:lnTo>
                  <a:pt x="1487" y="829"/>
                </a:lnTo>
                <a:lnTo>
                  <a:pt x="1486" y="871"/>
                </a:lnTo>
                <a:lnTo>
                  <a:pt x="1487" y="914"/>
                </a:lnTo>
                <a:lnTo>
                  <a:pt x="1489" y="955"/>
                </a:lnTo>
                <a:lnTo>
                  <a:pt x="1492" y="995"/>
                </a:lnTo>
                <a:lnTo>
                  <a:pt x="1498" y="1033"/>
                </a:lnTo>
                <a:lnTo>
                  <a:pt x="1504" y="1072"/>
                </a:lnTo>
                <a:lnTo>
                  <a:pt x="1512" y="1109"/>
                </a:lnTo>
                <a:lnTo>
                  <a:pt x="1520" y="1146"/>
                </a:lnTo>
                <a:lnTo>
                  <a:pt x="1531" y="1180"/>
                </a:lnTo>
                <a:lnTo>
                  <a:pt x="1543" y="1215"/>
                </a:lnTo>
                <a:lnTo>
                  <a:pt x="1557" y="1247"/>
                </a:lnTo>
                <a:lnTo>
                  <a:pt x="1571" y="1280"/>
                </a:lnTo>
                <a:lnTo>
                  <a:pt x="1586" y="1311"/>
                </a:lnTo>
                <a:lnTo>
                  <a:pt x="1602" y="1340"/>
                </a:lnTo>
                <a:lnTo>
                  <a:pt x="1620" y="1369"/>
                </a:lnTo>
                <a:lnTo>
                  <a:pt x="1638" y="1397"/>
                </a:lnTo>
                <a:lnTo>
                  <a:pt x="1658" y="1424"/>
                </a:lnTo>
                <a:lnTo>
                  <a:pt x="1679" y="1450"/>
                </a:lnTo>
                <a:lnTo>
                  <a:pt x="1701" y="1475"/>
                </a:lnTo>
                <a:lnTo>
                  <a:pt x="1722" y="1499"/>
                </a:lnTo>
                <a:lnTo>
                  <a:pt x="1746" y="1521"/>
                </a:lnTo>
                <a:lnTo>
                  <a:pt x="1770" y="1542"/>
                </a:lnTo>
                <a:lnTo>
                  <a:pt x="1794" y="1562"/>
                </a:lnTo>
                <a:lnTo>
                  <a:pt x="1820" y="1582"/>
                </a:lnTo>
                <a:lnTo>
                  <a:pt x="1847" y="1600"/>
                </a:lnTo>
                <a:lnTo>
                  <a:pt x="1874" y="1617"/>
                </a:lnTo>
                <a:lnTo>
                  <a:pt x="1902" y="1634"/>
                </a:lnTo>
                <a:lnTo>
                  <a:pt x="1930" y="1649"/>
                </a:lnTo>
                <a:lnTo>
                  <a:pt x="1959" y="1663"/>
                </a:lnTo>
                <a:lnTo>
                  <a:pt x="1990" y="1676"/>
                </a:lnTo>
                <a:lnTo>
                  <a:pt x="2019" y="1688"/>
                </a:lnTo>
                <a:lnTo>
                  <a:pt x="2050" y="1698"/>
                </a:lnTo>
                <a:lnTo>
                  <a:pt x="2081" y="1708"/>
                </a:lnTo>
                <a:lnTo>
                  <a:pt x="2113" y="1717"/>
                </a:lnTo>
                <a:lnTo>
                  <a:pt x="2145" y="1723"/>
                </a:lnTo>
                <a:lnTo>
                  <a:pt x="2177" y="1730"/>
                </a:lnTo>
                <a:lnTo>
                  <a:pt x="2210" y="1735"/>
                </a:lnTo>
                <a:lnTo>
                  <a:pt x="2243" y="1738"/>
                </a:lnTo>
                <a:lnTo>
                  <a:pt x="2276" y="1742"/>
                </a:lnTo>
                <a:lnTo>
                  <a:pt x="2310" y="1744"/>
                </a:lnTo>
                <a:lnTo>
                  <a:pt x="2343" y="1744"/>
                </a:lnTo>
                <a:lnTo>
                  <a:pt x="2391" y="1743"/>
                </a:lnTo>
                <a:lnTo>
                  <a:pt x="2437" y="1739"/>
                </a:lnTo>
                <a:lnTo>
                  <a:pt x="2482" y="1734"/>
                </a:lnTo>
                <a:lnTo>
                  <a:pt x="2528" y="1728"/>
                </a:lnTo>
                <a:lnTo>
                  <a:pt x="2571" y="1719"/>
                </a:lnTo>
                <a:lnTo>
                  <a:pt x="2613" y="1707"/>
                </a:lnTo>
                <a:lnTo>
                  <a:pt x="2654" y="1694"/>
                </a:lnTo>
                <a:lnTo>
                  <a:pt x="2694" y="1680"/>
                </a:lnTo>
                <a:lnTo>
                  <a:pt x="2733" y="1663"/>
                </a:lnTo>
                <a:lnTo>
                  <a:pt x="2770" y="1644"/>
                </a:lnTo>
                <a:lnTo>
                  <a:pt x="2807" y="1625"/>
                </a:lnTo>
                <a:lnTo>
                  <a:pt x="2842" y="1603"/>
                </a:lnTo>
                <a:lnTo>
                  <a:pt x="2875" y="1580"/>
                </a:lnTo>
                <a:lnTo>
                  <a:pt x="2907" y="1555"/>
                </a:lnTo>
                <a:lnTo>
                  <a:pt x="2938" y="1528"/>
                </a:lnTo>
                <a:lnTo>
                  <a:pt x="2968" y="1500"/>
                </a:lnTo>
                <a:lnTo>
                  <a:pt x="2996" y="1471"/>
                </a:lnTo>
                <a:lnTo>
                  <a:pt x="3022" y="1439"/>
                </a:lnTo>
                <a:lnTo>
                  <a:pt x="3047" y="1407"/>
                </a:lnTo>
                <a:lnTo>
                  <a:pt x="3069" y="1372"/>
                </a:lnTo>
                <a:lnTo>
                  <a:pt x="3091" y="1338"/>
                </a:lnTo>
                <a:lnTo>
                  <a:pt x="3110" y="1301"/>
                </a:lnTo>
                <a:lnTo>
                  <a:pt x="3128" y="1263"/>
                </a:lnTo>
                <a:lnTo>
                  <a:pt x="3145" y="1224"/>
                </a:lnTo>
                <a:lnTo>
                  <a:pt x="3160" y="1183"/>
                </a:lnTo>
                <a:lnTo>
                  <a:pt x="3173" y="1142"/>
                </a:lnTo>
                <a:lnTo>
                  <a:pt x="3183" y="1099"/>
                </a:lnTo>
                <a:lnTo>
                  <a:pt x="3192" y="1056"/>
                </a:lnTo>
                <a:lnTo>
                  <a:pt x="3200" y="1012"/>
                </a:lnTo>
                <a:lnTo>
                  <a:pt x="3204" y="965"/>
                </a:lnTo>
                <a:lnTo>
                  <a:pt x="3207" y="919"/>
                </a:lnTo>
                <a:lnTo>
                  <a:pt x="3208" y="871"/>
                </a:lnTo>
                <a:close/>
                <a:moveTo>
                  <a:pt x="1849" y="871"/>
                </a:moveTo>
                <a:lnTo>
                  <a:pt x="1850" y="838"/>
                </a:lnTo>
                <a:lnTo>
                  <a:pt x="1853" y="807"/>
                </a:lnTo>
                <a:lnTo>
                  <a:pt x="1856" y="775"/>
                </a:lnTo>
                <a:lnTo>
                  <a:pt x="1860" y="745"/>
                </a:lnTo>
                <a:lnTo>
                  <a:pt x="1866" y="717"/>
                </a:lnTo>
                <a:lnTo>
                  <a:pt x="1873" y="689"/>
                </a:lnTo>
                <a:lnTo>
                  <a:pt x="1881" y="662"/>
                </a:lnTo>
                <a:lnTo>
                  <a:pt x="1890" y="636"/>
                </a:lnTo>
                <a:lnTo>
                  <a:pt x="1901" y="611"/>
                </a:lnTo>
                <a:lnTo>
                  <a:pt x="1913" y="589"/>
                </a:lnTo>
                <a:lnTo>
                  <a:pt x="1925" y="566"/>
                </a:lnTo>
                <a:lnTo>
                  <a:pt x="1938" y="544"/>
                </a:lnTo>
                <a:lnTo>
                  <a:pt x="1953" y="524"/>
                </a:lnTo>
                <a:lnTo>
                  <a:pt x="1968" y="504"/>
                </a:lnTo>
                <a:lnTo>
                  <a:pt x="1984" y="486"/>
                </a:lnTo>
                <a:lnTo>
                  <a:pt x="2001" y="469"/>
                </a:lnTo>
                <a:lnTo>
                  <a:pt x="2019" y="452"/>
                </a:lnTo>
                <a:lnTo>
                  <a:pt x="2037" y="436"/>
                </a:lnTo>
                <a:lnTo>
                  <a:pt x="2056" y="422"/>
                </a:lnTo>
                <a:lnTo>
                  <a:pt x="2076" y="409"/>
                </a:lnTo>
                <a:lnTo>
                  <a:pt x="2096" y="398"/>
                </a:lnTo>
                <a:lnTo>
                  <a:pt x="2117" y="386"/>
                </a:lnTo>
                <a:lnTo>
                  <a:pt x="2138" y="376"/>
                </a:lnTo>
                <a:lnTo>
                  <a:pt x="2161" y="367"/>
                </a:lnTo>
                <a:lnTo>
                  <a:pt x="2184" y="359"/>
                </a:lnTo>
                <a:lnTo>
                  <a:pt x="2206" y="352"/>
                </a:lnTo>
                <a:lnTo>
                  <a:pt x="2230" y="347"/>
                </a:lnTo>
                <a:lnTo>
                  <a:pt x="2253" y="341"/>
                </a:lnTo>
                <a:lnTo>
                  <a:pt x="2278" y="338"/>
                </a:lnTo>
                <a:lnTo>
                  <a:pt x="2301" y="335"/>
                </a:lnTo>
                <a:lnTo>
                  <a:pt x="2326" y="334"/>
                </a:lnTo>
                <a:lnTo>
                  <a:pt x="2351" y="334"/>
                </a:lnTo>
                <a:lnTo>
                  <a:pt x="2376" y="334"/>
                </a:lnTo>
                <a:lnTo>
                  <a:pt x="2399" y="335"/>
                </a:lnTo>
                <a:lnTo>
                  <a:pt x="2424" y="338"/>
                </a:lnTo>
                <a:lnTo>
                  <a:pt x="2448" y="341"/>
                </a:lnTo>
                <a:lnTo>
                  <a:pt x="2471" y="347"/>
                </a:lnTo>
                <a:lnTo>
                  <a:pt x="2494" y="352"/>
                </a:lnTo>
                <a:lnTo>
                  <a:pt x="2517" y="359"/>
                </a:lnTo>
                <a:lnTo>
                  <a:pt x="2540" y="366"/>
                </a:lnTo>
                <a:lnTo>
                  <a:pt x="2561" y="376"/>
                </a:lnTo>
                <a:lnTo>
                  <a:pt x="2583" y="386"/>
                </a:lnTo>
                <a:lnTo>
                  <a:pt x="2604" y="397"/>
                </a:lnTo>
                <a:lnTo>
                  <a:pt x="2624" y="408"/>
                </a:lnTo>
                <a:lnTo>
                  <a:pt x="2643" y="421"/>
                </a:lnTo>
                <a:lnTo>
                  <a:pt x="2663" y="436"/>
                </a:lnTo>
                <a:lnTo>
                  <a:pt x="2681" y="452"/>
                </a:lnTo>
                <a:lnTo>
                  <a:pt x="2698" y="468"/>
                </a:lnTo>
                <a:lnTo>
                  <a:pt x="2715" y="485"/>
                </a:lnTo>
                <a:lnTo>
                  <a:pt x="2732" y="503"/>
                </a:lnTo>
                <a:lnTo>
                  <a:pt x="2747" y="523"/>
                </a:lnTo>
                <a:lnTo>
                  <a:pt x="2761" y="543"/>
                </a:lnTo>
                <a:lnTo>
                  <a:pt x="2774" y="565"/>
                </a:lnTo>
                <a:lnTo>
                  <a:pt x="2787" y="588"/>
                </a:lnTo>
                <a:lnTo>
                  <a:pt x="2798" y="610"/>
                </a:lnTo>
                <a:lnTo>
                  <a:pt x="2808" y="635"/>
                </a:lnTo>
                <a:lnTo>
                  <a:pt x="2818" y="661"/>
                </a:lnTo>
                <a:lnTo>
                  <a:pt x="2826" y="688"/>
                </a:lnTo>
                <a:lnTo>
                  <a:pt x="2833" y="716"/>
                </a:lnTo>
                <a:lnTo>
                  <a:pt x="2839" y="745"/>
                </a:lnTo>
                <a:lnTo>
                  <a:pt x="2844" y="774"/>
                </a:lnTo>
                <a:lnTo>
                  <a:pt x="2847" y="806"/>
                </a:lnTo>
                <a:lnTo>
                  <a:pt x="2849" y="838"/>
                </a:lnTo>
                <a:lnTo>
                  <a:pt x="2849" y="871"/>
                </a:lnTo>
                <a:lnTo>
                  <a:pt x="2849" y="905"/>
                </a:lnTo>
                <a:lnTo>
                  <a:pt x="2847" y="938"/>
                </a:lnTo>
                <a:lnTo>
                  <a:pt x="2844" y="970"/>
                </a:lnTo>
                <a:lnTo>
                  <a:pt x="2838" y="1000"/>
                </a:lnTo>
                <a:lnTo>
                  <a:pt x="2833" y="1030"/>
                </a:lnTo>
                <a:lnTo>
                  <a:pt x="2825" y="1058"/>
                </a:lnTo>
                <a:lnTo>
                  <a:pt x="2818" y="1085"/>
                </a:lnTo>
                <a:lnTo>
                  <a:pt x="2808" y="1111"/>
                </a:lnTo>
                <a:lnTo>
                  <a:pt x="2797" y="1136"/>
                </a:lnTo>
                <a:lnTo>
                  <a:pt x="2787" y="1161"/>
                </a:lnTo>
                <a:lnTo>
                  <a:pt x="2774" y="1183"/>
                </a:lnTo>
                <a:lnTo>
                  <a:pt x="2761" y="1205"/>
                </a:lnTo>
                <a:lnTo>
                  <a:pt x="2746" y="1226"/>
                </a:lnTo>
                <a:lnTo>
                  <a:pt x="2730" y="1245"/>
                </a:lnTo>
                <a:lnTo>
                  <a:pt x="2714" y="1263"/>
                </a:lnTo>
                <a:lnTo>
                  <a:pt x="2697" y="1281"/>
                </a:lnTo>
                <a:lnTo>
                  <a:pt x="2680" y="1297"/>
                </a:lnTo>
                <a:lnTo>
                  <a:pt x="2661" y="1312"/>
                </a:lnTo>
                <a:lnTo>
                  <a:pt x="2642" y="1326"/>
                </a:lnTo>
                <a:lnTo>
                  <a:pt x="2623" y="1339"/>
                </a:lnTo>
                <a:lnTo>
                  <a:pt x="2602" y="1351"/>
                </a:lnTo>
                <a:lnTo>
                  <a:pt x="2581" y="1362"/>
                </a:lnTo>
                <a:lnTo>
                  <a:pt x="2560" y="1371"/>
                </a:lnTo>
                <a:lnTo>
                  <a:pt x="2537" y="1381"/>
                </a:lnTo>
                <a:lnTo>
                  <a:pt x="2515" y="1389"/>
                </a:lnTo>
                <a:lnTo>
                  <a:pt x="2492" y="1395"/>
                </a:lnTo>
                <a:lnTo>
                  <a:pt x="2468" y="1400"/>
                </a:lnTo>
                <a:lnTo>
                  <a:pt x="2446" y="1406"/>
                </a:lnTo>
                <a:lnTo>
                  <a:pt x="2421" y="1409"/>
                </a:lnTo>
                <a:lnTo>
                  <a:pt x="2397" y="1411"/>
                </a:lnTo>
                <a:lnTo>
                  <a:pt x="2374" y="1413"/>
                </a:lnTo>
                <a:lnTo>
                  <a:pt x="2349" y="1413"/>
                </a:lnTo>
                <a:lnTo>
                  <a:pt x="2323" y="1413"/>
                </a:lnTo>
                <a:lnTo>
                  <a:pt x="2298" y="1411"/>
                </a:lnTo>
                <a:lnTo>
                  <a:pt x="2273" y="1409"/>
                </a:lnTo>
                <a:lnTo>
                  <a:pt x="2249" y="1406"/>
                </a:lnTo>
                <a:lnTo>
                  <a:pt x="2226" y="1400"/>
                </a:lnTo>
                <a:lnTo>
                  <a:pt x="2202" y="1395"/>
                </a:lnTo>
                <a:lnTo>
                  <a:pt x="2179" y="1389"/>
                </a:lnTo>
                <a:lnTo>
                  <a:pt x="2157" y="1381"/>
                </a:lnTo>
                <a:lnTo>
                  <a:pt x="2134" y="1371"/>
                </a:lnTo>
                <a:lnTo>
                  <a:pt x="2113" y="1362"/>
                </a:lnTo>
                <a:lnTo>
                  <a:pt x="2092" y="1351"/>
                </a:lnTo>
                <a:lnTo>
                  <a:pt x="2072" y="1339"/>
                </a:lnTo>
                <a:lnTo>
                  <a:pt x="2052" y="1326"/>
                </a:lnTo>
                <a:lnTo>
                  <a:pt x="2034" y="1312"/>
                </a:lnTo>
                <a:lnTo>
                  <a:pt x="2015" y="1297"/>
                </a:lnTo>
                <a:lnTo>
                  <a:pt x="1998" y="1281"/>
                </a:lnTo>
                <a:lnTo>
                  <a:pt x="1981" y="1263"/>
                </a:lnTo>
                <a:lnTo>
                  <a:pt x="1965" y="1245"/>
                </a:lnTo>
                <a:lnTo>
                  <a:pt x="1951" y="1226"/>
                </a:lnTo>
                <a:lnTo>
                  <a:pt x="1937" y="1205"/>
                </a:lnTo>
                <a:lnTo>
                  <a:pt x="1924" y="1183"/>
                </a:lnTo>
                <a:lnTo>
                  <a:pt x="1911" y="1161"/>
                </a:lnTo>
                <a:lnTo>
                  <a:pt x="1900" y="1136"/>
                </a:lnTo>
                <a:lnTo>
                  <a:pt x="1889" y="1111"/>
                </a:lnTo>
                <a:lnTo>
                  <a:pt x="1881" y="1085"/>
                </a:lnTo>
                <a:lnTo>
                  <a:pt x="1872" y="1058"/>
                </a:lnTo>
                <a:lnTo>
                  <a:pt x="1866" y="1030"/>
                </a:lnTo>
                <a:lnTo>
                  <a:pt x="1860" y="1000"/>
                </a:lnTo>
                <a:lnTo>
                  <a:pt x="1856" y="970"/>
                </a:lnTo>
                <a:lnTo>
                  <a:pt x="1853" y="938"/>
                </a:lnTo>
                <a:lnTo>
                  <a:pt x="1850" y="905"/>
                </a:lnTo>
                <a:lnTo>
                  <a:pt x="1849" y="8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330200" y="330200"/>
            <a:ext cx="195263" cy="295275"/>
          </a:xfrm>
          <a:custGeom>
            <a:avLst/>
            <a:gdLst>
              <a:gd name="T0" fmla="*/ 1479 w 1479"/>
              <a:gd name="T1" fmla="*/ 2229 h 2229"/>
              <a:gd name="T2" fmla="*/ 1403 w 1479"/>
              <a:gd name="T3" fmla="*/ 2227 h 2229"/>
              <a:gd name="T4" fmla="*/ 1328 w 1479"/>
              <a:gd name="T5" fmla="*/ 2220 h 2229"/>
              <a:gd name="T6" fmla="*/ 1253 w 1479"/>
              <a:gd name="T7" fmla="*/ 2210 h 2229"/>
              <a:gd name="T8" fmla="*/ 1181 w 1479"/>
              <a:gd name="T9" fmla="*/ 2197 h 2229"/>
              <a:gd name="T10" fmla="*/ 1109 w 1479"/>
              <a:gd name="T11" fmla="*/ 2179 h 2229"/>
              <a:gd name="T12" fmla="*/ 1039 w 1479"/>
              <a:gd name="T13" fmla="*/ 2159 h 2229"/>
              <a:gd name="T14" fmla="*/ 970 w 1479"/>
              <a:gd name="T15" fmla="*/ 2135 h 2229"/>
              <a:gd name="T16" fmla="*/ 903 w 1479"/>
              <a:gd name="T17" fmla="*/ 2108 h 2229"/>
              <a:gd name="T18" fmla="*/ 837 w 1479"/>
              <a:gd name="T19" fmla="*/ 2078 h 2229"/>
              <a:gd name="T20" fmla="*/ 773 w 1479"/>
              <a:gd name="T21" fmla="*/ 2044 h 2229"/>
              <a:gd name="T22" fmla="*/ 712 w 1479"/>
              <a:gd name="T23" fmla="*/ 2009 h 2229"/>
              <a:gd name="T24" fmla="*/ 651 w 1479"/>
              <a:gd name="T25" fmla="*/ 1969 h 2229"/>
              <a:gd name="T26" fmla="*/ 593 w 1479"/>
              <a:gd name="T27" fmla="*/ 1928 h 2229"/>
              <a:gd name="T28" fmla="*/ 538 w 1479"/>
              <a:gd name="T29" fmla="*/ 1884 h 2229"/>
              <a:gd name="T30" fmla="*/ 484 w 1479"/>
              <a:gd name="T31" fmla="*/ 1836 h 2229"/>
              <a:gd name="T32" fmla="*/ 432 w 1479"/>
              <a:gd name="T33" fmla="*/ 1786 h 2229"/>
              <a:gd name="T34" fmla="*/ 384 w 1479"/>
              <a:gd name="T35" fmla="*/ 1736 h 2229"/>
              <a:gd name="T36" fmla="*/ 338 w 1479"/>
              <a:gd name="T37" fmla="*/ 1681 h 2229"/>
              <a:gd name="T38" fmla="*/ 293 w 1479"/>
              <a:gd name="T39" fmla="*/ 1624 h 2229"/>
              <a:gd name="T40" fmla="*/ 252 w 1479"/>
              <a:gd name="T41" fmla="*/ 1566 h 2229"/>
              <a:gd name="T42" fmla="*/ 214 w 1479"/>
              <a:gd name="T43" fmla="*/ 1506 h 2229"/>
              <a:gd name="T44" fmla="*/ 178 w 1479"/>
              <a:gd name="T45" fmla="*/ 1443 h 2229"/>
              <a:gd name="T46" fmla="*/ 146 w 1479"/>
              <a:gd name="T47" fmla="*/ 1379 h 2229"/>
              <a:gd name="T48" fmla="*/ 116 w 1479"/>
              <a:gd name="T49" fmla="*/ 1314 h 2229"/>
              <a:gd name="T50" fmla="*/ 90 w 1479"/>
              <a:gd name="T51" fmla="*/ 1246 h 2229"/>
              <a:gd name="T52" fmla="*/ 67 w 1479"/>
              <a:gd name="T53" fmla="*/ 1177 h 2229"/>
              <a:gd name="T54" fmla="*/ 46 w 1479"/>
              <a:gd name="T55" fmla="*/ 1106 h 2229"/>
              <a:gd name="T56" fmla="*/ 30 w 1479"/>
              <a:gd name="T57" fmla="*/ 1035 h 2229"/>
              <a:gd name="T58" fmla="*/ 17 w 1479"/>
              <a:gd name="T59" fmla="*/ 962 h 2229"/>
              <a:gd name="T60" fmla="*/ 8 w 1479"/>
              <a:gd name="T61" fmla="*/ 887 h 2229"/>
              <a:gd name="T62" fmla="*/ 2 w 1479"/>
              <a:gd name="T63" fmla="*/ 812 h 2229"/>
              <a:gd name="T64" fmla="*/ 0 w 1479"/>
              <a:gd name="T65" fmla="*/ 735 h 2229"/>
              <a:gd name="T66" fmla="*/ 1 w 1479"/>
              <a:gd name="T67" fmla="*/ 685 h 2229"/>
              <a:gd name="T68" fmla="*/ 3 w 1479"/>
              <a:gd name="T69" fmla="*/ 636 h 2229"/>
              <a:gd name="T70" fmla="*/ 8 w 1479"/>
              <a:gd name="T71" fmla="*/ 587 h 2229"/>
              <a:gd name="T72" fmla="*/ 13 w 1479"/>
              <a:gd name="T73" fmla="*/ 537 h 2229"/>
              <a:gd name="T74" fmla="*/ 20 w 1479"/>
              <a:gd name="T75" fmla="*/ 490 h 2229"/>
              <a:gd name="T76" fmla="*/ 29 w 1479"/>
              <a:gd name="T77" fmla="*/ 442 h 2229"/>
              <a:gd name="T78" fmla="*/ 39 w 1479"/>
              <a:gd name="T79" fmla="*/ 395 h 2229"/>
              <a:gd name="T80" fmla="*/ 51 w 1479"/>
              <a:gd name="T81" fmla="*/ 349 h 2229"/>
              <a:gd name="T82" fmla="*/ 64 w 1479"/>
              <a:gd name="T83" fmla="*/ 303 h 2229"/>
              <a:gd name="T84" fmla="*/ 78 w 1479"/>
              <a:gd name="T85" fmla="*/ 258 h 2229"/>
              <a:gd name="T86" fmla="*/ 94 w 1479"/>
              <a:gd name="T87" fmla="*/ 213 h 2229"/>
              <a:gd name="T88" fmla="*/ 111 w 1479"/>
              <a:gd name="T89" fmla="*/ 168 h 2229"/>
              <a:gd name="T90" fmla="*/ 129 w 1479"/>
              <a:gd name="T91" fmla="*/ 125 h 2229"/>
              <a:gd name="T92" fmla="*/ 150 w 1479"/>
              <a:gd name="T93" fmla="*/ 83 h 2229"/>
              <a:gd name="T94" fmla="*/ 170 w 1479"/>
              <a:gd name="T95" fmla="*/ 41 h 2229"/>
              <a:gd name="T96" fmla="*/ 193 w 1479"/>
              <a:gd name="T97" fmla="*/ 0 h 2229"/>
              <a:gd name="T98" fmla="*/ 675 w 1479"/>
              <a:gd name="T99" fmla="*/ 835 h 2229"/>
              <a:gd name="T100" fmla="*/ 1479 w 1479"/>
              <a:gd name="T101" fmla="*/ 2229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9" h="2229">
                <a:moveTo>
                  <a:pt x="1479" y="2229"/>
                </a:moveTo>
                <a:lnTo>
                  <a:pt x="1403" y="2227"/>
                </a:lnTo>
                <a:lnTo>
                  <a:pt x="1328" y="2220"/>
                </a:lnTo>
                <a:lnTo>
                  <a:pt x="1253" y="2210"/>
                </a:lnTo>
                <a:lnTo>
                  <a:pt x="1181" y="2197"/>
                </a:lnTo>
                <a:lnTo>
                  <a:pt x="1109" y="2179"/>
                </a:lnTo>
                <a:lnTo>
                  <a:pt x="1039" y="2159"/>
                </a:lnTo>
                <a:lnTo>
                  <a:pt x="970" y="2135"/>
                </a:lnTo>
                <a:lnTo>
                  <a:pt x="903" y="2108"/>
                </a:lnTo>
                <a:lnTo>
                  <a:pt x="837" y="2078"/>
                </a:lnTo>
                <a:lnTo>
                  <a:pt x="773" y="2044"/>
                </a:lnTo>
                <a:lnTo>
                  <a:pt x="712" y="2009"/>
                </a:lnTo>
                <a:lnTo>
                  <a:pt x="651" y="1969"/>
                </a:lnTo>
                <a:lnTo>
                  <a:pt x="593" y="1928"/>
                </a:lnTo>
                <a:lnTo>
                  <a:pt x="538" y="1884"/>
                </a:lnTo>
                <a:lnTo>
                  <a:pt x="484" y="1836"/>
                </a:lnTo>
                <a:lnTo>
                  <a:pt x="432" y="1786"/>
                </a:lnTo>
                <a:lnTo>
                  <a:pt x="384" y="1736"/>
                </a:lnTo>
                <a:lnTo>
                  <a:pt x="338" y="1681"/>
                </a:lnTo>
                <a:lnTo>
                  <a:pt x="293" y="1624"/>
                </a:lnTo>
                <a:lnTo>
                  <a:pt x="252" y="1566"/>
                </a:lnTo>
                <a:lnTo>
                  <a:pt x="214" y="1506"/>
                </a:lnTo>
                <a:lnTo>
                  <a:pt x="178" y="1443"/>
                </a:lnTo>
                <a:lnTo>
                  <a:pt x="146" y="1379"/>
                </a:lnTo>
                <a:lnTo>
                  <a:pt x="116" y="1314"/>
                </a:lnTo>
                <a:lnTo>
                  <a:pt x="90" y="1246"/>
                </a:lnTo>
                <a:lnTo>
                  <a:pt x="67" y="1177"/>
                </a:lnTo>
                <a:lnTo>
                  <a:pt x="46" y="1106"/>
                </a:lnTo>
                <a:lnTo>
                  <a:pt x="30" y="1035"/>
                </a:lnTo>
                <a:lnTo>
                  <a:pt x="17" y="962"/>
                </a:lnTo>
                <a:lnTo>
                  <a:pt x="8" y="887"/>
                </a:lnTo>
                <a:lnTo>
                  <a:pt x="2" y="812"/>
                </a:lnTo>
                <a:lnTo>
                  <a:pt x="0" y="735"/>
                </a:lnTo>
                <a:lnTo>
                  <a:pt x="1" y="685"/>
                </a:lnTo>
                <a:lnTo>
                  <a:pt x="3" y="636"/>
                </a:lnTo>
                <a:lnTo>
                  <a:pt x="8" y="587"/>
                </a:lnTo>
                <a:lnTo>
                  <a:pt x="13" y="537"/>
                </a:lnTo>
                <a:lnTo>
                  <a:pt x="20" y="490"/>
                </a:lnTo>
                <a:lnTo>
                  <a:pt x="29" y="442"/>
                </a:lnTo>
                <a:lnTo>
                  <a:pt x="39" y="395"/>
                </a:lnTo>
                <a:lnTo>
                  <a:pt x="51" y="349"/>
                </a:lnTo>
                <a:lnTo>
                  <a:pt x="64" y="303"/>
                </a:lnTo>
                <a:lnTo>
                  <a:pt x="78" y="258"/>
                </a:lnTo>
                <a:lnTo>
                  <a:pt x="94" y="213"/>
                </a:lnTo>
                <a:lnTo>
                  <a:pt x="111" y="168"/>
                </a:lnTo>
                <a:lnTo>
                  <a:pt x="129" y="125"/>
                </a:lnTo>
                <a:lnTo>
                  <a:pt x="150" y="83"/>
                </a:lnTo>
                <a:lnTo>
                  <a:pt x="170" y="41"/>
                </a:lnTo>
                <a:lnTo>
                  <a:pt x="193" y="0"/>
                </a:lnTo>
                <a:lnTo>
                  <a:pt x="675" y="835"/>
                </a:lnTo>
                <a:lnTo>
                  <a:pt x="1479" y="2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8"/>
          <p:cNvSpPr>
            <a:spLocks/>
          </p:cNvSpPr>
          <p:nvPr userDrawn="1"/>
        </p:nvSpPr>
        <p:spPr bwMode="auto">
          <a:xfrm>
            <a:off x="530225" y="330200"/>
            <a:ext cx="195263" cy="295275"/>
          </a:xfrm>
          <a:custGeom>
            <a:avLst/>
            <a:gdLst>
              <a:gd name="T0" fmla="*/ 1286 w 1479"/>
              <a:gd name="T1" fmla="*/ 0 h 2229"/>
              <a:gd name="T2" fmla="*/ 1308 w 1479"/>
              <a:gd name="T3" fmla="*/ 41 h 2229"/>
              <a:gd name="T4" fmla="*/ 1329 w 1479"/>
              <a:gd name="T5" fmla="*/ 83 h 2229"/>
              <a:gd name="T6" fmla="*/ 1349 w 1479"/>
              <a:gd name="T7" fmla="*/ 125 h 2229"/>
              <a:gd name="T8" fmla="*/ 1368 w 1479"/>
              <a:gd name="T9" fmla="*/ 168 h 2229"/>
              <a:gd name="T10" fmla="*/ 1386 w 1479"/>
              <a:gd name="T11" fmla="*/ 213 h 2229"/>
              <a:gd name="T12" fmla="*/ 1401 w 1479"/>
              <a:gd name="T13" fmla="*/ 258 h 2229"/>
              <a:gd name="T14" fmla="*/ 1416 w 1479"/>
              <a:gd name="T15" fmla="*/ 303 h 2229"/>
              <a:gd name="T16" fmla="*/ 1429 w 1479"/>
              <a:gd name="T17" fmla="*/ 349 h 2229"/>
              <a:gd name="T18" fmla="*/ 1441 w 1479"/>
              <a:gd name="T19" fmla="*/ 395 h 2229"/>
              <a:gd name="T20" fmla="*/ 1450 w 1479"/>
              <a:gd name="T21" fmla="*/ 442 h 2229"/>
              <a:gd name="T22" fmla="*/ 1459 w 1479"/>
              <a:gd name="T23" fmla="*/ 490 h 2229"/>
              <a:gd name="T24" fmla="*/ 1466 w 1479"/>
              <a:gd name="T25" fmla="*/ 537 h 2229"/>
              <a:gd name="T26" fmla="*/ 1472 w 1479"/>
              <a:gd name="T27" fmla="*/ 587 h 2229"/>
              <a:gd name="T28" fmla="*/ 1476 w 1479"/>
              <a:gd name="T29" fmla="*/ 636 h 2229"/>
              <a:gd name="T30" fmla="*/ 1478 w 1479"/>
              <a:gd name="T31" fmla="*/ 685 h 2229"/>
              <a:gd name="T32" fmla="*/ 1479 w 1479"/>
              <a:gd name="T33" fmla="*/ 735 h 2229"/>
              <a:gd name="T34" fmla="*/ 1477 w 1479"/>
              <a:gd name="T35" fmla="*/ 812 h 2229"/>
              <a:gd name="T36" fmla="*/ 1472 w 1479"/>
              <a:gd name="T37" fmla="*/ 887 h 2229"/>
              <a:gd name="T38" fmla="*/ 1462 w 1479"/>
              <a:gd name="T39" fmla="*/ 962 h 2229"/>
              <a:gd name="T40" fmla="*/ 1449 w 1479"/>
              <a:gd name="T41" fmla="*/ 1035 h 2229"/>
              <a:gd name="T42" fmla="*/ 1432 w 1479"/>
              <a:gd name="T43" fmla="*/ 1106 h 2229"/>
              <a:gd name="T44" fmla="*/ 1412 w 1479"/>
              <a:gd name="T45" fmla="*/ 1177 h 2229"/>
              <a:gd name="T46" fmla="*/ 1389 w 1479"/>
              <a:gd name="T47" fmla="*/ 1246 h 2229"/>
              <a:gd name="T48" fmla="*/ 1363 w 1479"/>
              <a:gd name="T49" fmla="*/ 1314 h 2229"/>
              <a:gd name="T50" fmla="*/ 1334 w 1479"/>
              <a:gd name="T51" fmla="*/ 1379 h 2229"/>
              <a:gd name="T52" fmla="*/ 1300 w 1479"/>
              <a:gd name="T53" fmla="*/ 1443 h 2229"/>
              <a:gd name="T54" fmla="*/ 1265 w 1479"/>
              <a:gd name="T55" fmla="*/ 1506 h 2229"/>
              <a:gd name="T56" fmla="*/ 1227 w 1479"/>
              <a:gd name="T57" fmla="*/ 1566 h 2229"/>
              <a:gd name="T58" fmla="*/ 1185 w 1479"/>
              <a:gd name="T59" fmla="*/ 1624 h 2229"/>
              <a:gd name="T60" fmla="*/ 1142 w 1479"/>
              <a:gd name="T61" fmla="*/ 1681 h 2229"/>
              <a:gd name="T62" fmla="*/ 1095 w 1479"/>
              <a:gd name="T63" fmla="*/ 1736 h 2229"/>
              <a:gd name="T64" fmla="*/ 1046 w 1479"/>
              <a:gd name="T65" fmla="*/ 1786 h 2229"/>
              <a:gd name="T66" fmla="*/ 995 w 1479"/>
              <a:gd name="T67" fmla="*/ 1836 h 2229"/>
              <a:gd name="T68" fmla="*/ 941 w 1479"/>
              <a:gd name="T69" fmla="*/ 1884 h 2229"/>
              <a:gd name="T70" fmla="*/ 885 w 1479"/>
              <a:gd name="T71" fmla="*/ 1928 h 2229"/>
              <a:gd name="T72" fmla="*/ 827 w 1479"/>
              <a:gd name="T73" fmla="*/ 1969 h 2229"/>
              <a:gd name="T74" fmla="*/ 768 w 1479"/>
              <a:gd name="T75" fmla="*/ 2009 h 2229"/>
              <a:gd name="T76" fmla="*/ 705 w 1479"/>
              <a:gd name="T77" fmla="*/ 2044 h 2229"/>
              <a:gd name="T78" fmla="*/ 641 w 1479"/>
              <a:gd name="T79" fmla="*/ 2078 h 2229"/>
              <a:gd name="T80" fmla="*/ 576 w 1479"/>
              <a:gd name="T81" fmla="*/ 2108 h 2229"/>
              <a:gd name="T82" fmla="*/ 509 w 1479"/>
              <a:gd name="T83" fmla="*/ 2135 h 2229"/>
              <a:gd name="T84" fmla="*/ 440 w 1479"/>
              <a:gd name="T85" fmla="*/ 2159 h 2229"/>
              <a:gd name="T86" fmla="*/ 370 w 1479"/>
              <a:gd name="T87" fmla="*/ 2179 h 2229"/>
              <a:gd name="T88" fmla="*/ 298 w 1479"/>
              <a:gd name="T89" fmla="*/ 2197 h 2229"/>
              <a:gd name="T90" fmla="*/ 225 w 1479"/>
              <a:gd name="T91" fmla="*/ 2210 h 2229"/>
              <a:gd name="T92" fmla="*/ 152 w 1479"/>
              <a:gd name="T93" fmla="*/ 2220 h 2229"/>
              <a:gd name="T94" fmla="*/ 76 w 1479"/>
              <a:gd name="T95" fmla="*/ 2227 h 2229"/>
              <a:gd name="T96" fmla="*/ 0 w 1479"/>
              <a:gd name="T97" fmla="*/ 2229 h 2229"/>
              <a:gd name="T98" fmla="*/ 803 w 1479"/>
              <a:gd name="T99" fmla="*/ 835 h 2229"/>
              <a:gd name="T100" fmla="*/ 1286 w 1479"/>
              <a:gd name="T101" fmla="*/ 0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9" h="2229">
                <a:moveTo>
                  <a:pt x="1286" y="0"/>
                </a:moveTo>
                <a:lnTo>
                  <a:pt x="1308" y="41"/>
                </a:lnTo>
                <a:lnTo>
                  <a:pt x="1329" y="83"/>
                </a:lnTo>
                <a:lnTo>
                  <a:pt x="1349" y="125"/>
                </a:lnTo>
                <a:lnTo>
                  <a:pt x="1368" y="168"/>
                </a:lnTo>
                <a:lnTo>
                  <a:pt x="1386" y="213"/>
                </a:lnTo>
                <a:lnTo>
                  <a:pt x="1401" y="258"/>
                </a:lnTo>
                <a:lnTo>
                  <a:pt x="1416" y="303"/>
                </a:lnTo>
                <a:lnTo>
                  <a:pt x="1429" y="349"/>
                </a:lnTo>
                <a:lnTo>
                  <a:pt x="1441" y="395"/>
                </a:lnTo>
                <a:lnTo>
                  <a:pt x="1450" y="442"/>
                </a:lnTo>
                <a:lnTo>
                  <a:pt x="1459" y="490"/>
                </a:lnTo>
                <a:lnTo>
                  <a:pt x="1466" y="537"/>
                </a:lnTo>
                <a:lnTo>
                  <a:pt x="1472" y="587"/>
                </a:lnTo>
                <a:lnTo>
                  <a:pt x="1476" y="636"/>
                </a:lnTo>
                <a:lnTo>
                  <a:pt x="1478" y="685"/>
                </a:lnTo>
                <a:lnTo>
                  <a:pt x="1479" y="735"/>
                </a:lnTo>
                <a:lnTo>
                  <a:pt x="1477" y="812"/>
                </a:lnTo>
                <a:lnTo>
                  <a:pt x="1472" y="887"/>
                </a:lnTo>
                <a:lnTo>
                  <a:pt x="1462" y="962"/>
                </a:lnTo>
                <a:lnTo>
                  <a:pt x="1449" y="1035"/>
                </a:lnTo>
                <a:lnTo>
                  <a:pt x="1432" y="1106"/>
                </a:lnTo>
                <a:lnTo>
                  <a:pt x="1412" y="1177"/>
                </a:lnTo>
                <a:lnTo>
                  <a:pt x="1389" y="1246"/>
                </a:lnTo>
                <a:lnTo>
                  <a:pt x="1363" y="1314"/>
                </a:lnTo>
                <a:lnTo>
                  <a:pt x="1334" y="1379"/>
                </a:lnTo>
                <a:lnTo>
                  <a:pt x="1300" y="1443"/>
                </a:lnTo>
                <a:lnTo>
                  <a:pt x="1265" y="1506"/>
                </a:lnTo>
                <a:lnTo>
                  <a:pt x="1227" y="1566"/>
                </a:lnTo>
                <a:lnTo>
                  <a:pt x="1185" y="1624"/>
                </a:lnTo>
                <a:lnTo>
                  <a:pt x="1142" y="1681"/>
                </a:lnTo>
                <a:lnTo>
                  <a:pt x="1095" y="1736"/>
                </a:lnTo>
                <a:lnTo>
                  <a:pt x="1046" y="1786"/>
                </a:lnTo>
                <a:lnTo>
                  <a:pt x="995" y="1836"/>
                </a:lnTo>
                <a:lnTo>
                  <a:pt x="941" y="1884"/>
                </a:lnTo>
                <a:lnTo>
                  <a:pt x="885" y="1928"/>
                </a:lnTo>
                <a:lnTo>
                  <a:pt x="827" y="1969"/>
                </a:lnTo>
                <a:lnTo>
                  <a:pt x="768" y="2009"/>
                </a:lnTo>
                <a:lnTo>
                  <a:pt x="705" y="2044"/>
                </a:lnTo>
                <a:lnTo>
                  <a:pt x="641" y="2078"/>
                </a:lnTo>
                <a:lnTo>
                  <a:pt x="576" y="2108"/>
                </a:lnTo>
                <a:lnTo>
                  <a:pt x="509" y="2135"/>
                </a:lnTo>
                <a:lnTo>
                  <a:pt x="440" y="2159"/>
                </a:lnTo>
                <a:lnTo>
                  <a:pt x="370" y="2179"/>
                </a:lnTo>
                <a:lnTo>
                  <a:pt x="298" y="2197"/>
                </a:lnTo>
                <a:lnTo>
                  <a:pt x="225" y="2210"/>
                </a:lnTo>
                <a:lnTo>
                  <a:pt x="152" y="2220"/>
                </a:lnTo>
                <a:lnTo>
                  <a:pt x="76" y="2227"/>
                </a:lnTo>
                <a:lnTo>
                  <a:pt x="0" y="2229"/>
                </a:lnTo>
                <a:lnTo>
                  <a:pt x="803" y="835"/>
                </a:lnTo>
                <a:lnTo>
                  <a:pt x="12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Freeform 9"/>
          <p:cNvSpPr>
            <a:spLocks/>
          </p:cNvSpPr>
          <p:nvPr userDrawn="1"/>
        </p:nvSpPr>
        <p:spPr bwMode="auto">
          <a:xfrm>
            <a:off x="430213" y="230188"/>
            <a:ext cx="195263" cy="195262"/>
          </a:xfrm>
          <a:custGeom>
            <a:avLst/>
            <a:gdLst>
              <a:gd name="T0" fmla="*/ 737 w 1473"/>
              <a:gd name="T1" fmla="*/ 0 h 1471"/>
              <a:gd name="T2" fmla="*/ 787 w 1473"/>
              <a:gd name="T3" fmla="*/ 1 h 1471"/>
              <a:gd name="T4" fmla="*/ 837 w 1473"/>
              <a:gd name="T5" fmla="*/ 3 h 1471"/>
              <a:gd name="T6" fmla="*/ 885 w 1473"/>
              <a:gd name="T7" fmla="*/ 8 h 1471"/>
              <a:gd name="T8" fmla="*/ 935 w 1473"/>
              <a:gd name="T9" fmla="*/ 13 h 1471"/>
              <a:gd name="T10" fmla="*/ 983 w 1473"/>
              <a:gd name="T11" fmla="*/ 21 h 1471"/>
              <a:gd name="T12" fmla="*/ 1030 w 1473"/>
              <a:gd name="T13" fmla="*/ 29 h 1471"/>
              <a:gd name="T14" fmla="*/ 1077 w 1473"/>
              <a:gd name="T15" fmla="*/ 39 h 1471"/>
              <a:gd name="T16" fmla="*/ 1124 w 1473"/>
              <a:gd name="T17" fmla="*/ 51 h 1471"/>
              <a:gd name="T18" fmla="*/ 1170 w 1473"/>
              <a:gd name="T19" fmla="*/ 64 h 1471"/>
              <a:gd name="T20" fmla="*/ 1215 w 1473"/>
              <a:gd name="T21" fmla="*/ 79 h 1471"/>
              <a:gd name="T22" fmla="*/ 1261 w 1473"/>
              <a:gd name="T23" fmla="*/ 95 h 1471"/>
              <a:gd name="T24" fmla="*/ 1305 w 1473"/>
              <a:gd name="T25" fmla="*/ 112 h 1471"/>
              <a:gd name="T26" fmla="*/ 1348 w 1473"/>
              <a:gd name="T27" fmla="*/ 131 h 1471"/>
              <a:gd name="T28" fmla="*/ 1390 w 1473"/>
              <a:gd name="T29" fmla="*/ 150 h 1471"/>
              <a:gd name="T30" fmla="*/ 1432 w 1473"/>
              <a:gd name="T31" fmla="*/ 172 h 1471"/>
              <a:gd name="T32" fmla="*/ 1473 w 1473"/>
              <a:gd name="T33" fmla="*/ 194 h 1471"/>
              <a:gd name="T34" fmla="*/ 737 w 1473"/>
              <a:gd name="T35" fmla="*/ 1471 h 1471"/>
              <a:gd name="T36" fmla="*/ 0 w 1473"/>
              <a:gd name="T37" fmla="*/ 194 h 1471"/>
              <a:gd name="T38" fmla="*/ 41 w 1473"/>
              <a:gd name="T39" fmla="*/ 172 h 1471"/>
              <a:gd name="T40" fmla="*/ 83 w 1473"/>
              <a:gd name="T41" fmla="*/ 150 h 1471"/>
              <a:gd name="T42" fmla="*/ 126 w 1473"/>
              <a:gd name="T43" fmla="*/ 131 h 1471"/>
              <a:gd name="T44" fmla="*/ 169 w 1473"/>
              <a:gd name="T45" fmla="*/ 112 h 1471"/>
              <a:gd name="T46" fmla="*/ 214 w 1473"/>
              <a:gd name="T47" fmla="*/ 95 h 1471"/>
              <a:gd name="T48" fmla="*/ 258 w 1473"/>
              <a:gd name="T49" fmla="*/ 79 h 1471"/>
              <a:gd name="T50" fmla="*/ 303 w 1473"/>
              <a:gd name="T51" fmla="*/ 64 h 1471"/>
              <a:gd name="T52" fmla="*/ 349 w 1473"/>
              <a:gd name="T53" fmla="*/ 51 h 1471"/>
              <a:gd name="T54" fmla="*/ 396 w 1473"/>
              <a:gd name="T55" fmla="*/ 39 h 1471"/>
              <a:gd name="T56" fmla="*/ 443 w 1473"/>
              <a:gd name="T57" fmla="*/ 29 h 1471"/>
              <a:gd name="T58" fmla="*/ 491 w 1473"/>
              <a:gd name="T59" fmla="*/ 21 h 1471"/>
              <a:gd name="T60" fmla="*/ 539 w 1473"/>
              <a:gd name="T61" fmla="*/ 13 h 1471"/>
              <a:gd name="T62" fmla="*/ 588 w 1473"/>
              <a:gd name="T63" fmla="*/ 8 h 1471"/>
              <a:gd name="T64" fmla="*/ 637 w 1473"/>
              <a:gd name="T65" fmla="*/ 3 h 1471"/>
              <a:gd name="T66" fmla="*/ 687 w 1473"/>
              <a:gd name="T67" fmla="*/ 1 h 1471"/>
              <a:gd name="T68" fmla="*/ 737 w 1473"/>
              <a:gd name="T6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73" h="1471">
                <a:moveTo>
                  <a:pt x="737" y="0"/>
                </a:moveTo>
                <a:lnTo>
                  <a:pt x="787" y="1"/>
                </a:lnTo>
                <a:lnTo>
                  <a:pt x="837" y="3"/>
                </a:lnTo>
                <a:lnTo>
                  <a:pt x="885" y="8"/>
                </a:lnTo>
                <a:lnTo>
                  <a:pt x="935" y="13"/>
                </a:lnTo>
                <a:lnTo>
                  <a:pt x="983" y="21"/>
                </a:lnTo>
                <a:lnTo>
                  <a:pt x="1030" y="29"/>
                </a:lnTo>
                <a:lnTo>
                  <a:pt x="1077" y="39"/>
                </a:lnTo>
                <a:lnTo>
                  <a:pt x="1124" y="51"/>
                </a:lnTo>
                <a:lnTo>
                  <a:pt x="1170" y="64"/>
                </a:lnTo>
                <a:lnTo>
                  <a:pt x="1215" y="79"/>
                </a:lnTo>
                <a:lnTo>
                  <a:pt x="1261" y="95"/>
                </a:lnTo>
                <a:lnTo>
                  <a:pt x="1305" y="112"/>
                </a:lnTo>
                <a:lnTo>
                  <a:pt x="1348" y="131"/>
                </a:lnTo>
                <a:lnTo>
                  <a:pt x="1390" y="150"/>
                </a:lnTo>
                <a:lnTo>
                  <a:pt x="1432" y="172"/>
                </a:lnTo>
                <a:lnTo>
                  <a:pt x="1473" y="194"/>
                </a:lnTo>
                <a:lnTo>
                  <a:pt x="737" y="1471"/>
                </a:lnTo>
                <a:lnTo>
                  <a:pt x="0" y="194"/>
                </a:lnTo>
                <a:lnTo>
                  <a:pt x="41" y="172"/>
                </a:lnTo>
                <a:lnTo>
                  <a:pt x="83" y="150"/>
                </a:lnTo>
                <a:lnTo>
                  <a:pt x="126" y="131"/>
                </a:lnTo>
                <a:lnTo>
                  <a:pt x="169" y="112"/>
                </a:lnTo>
                <a:lnTo>
                  <a:pt x="214" y="95"/>
                </a:lnTo>
                <a:lnTo>
                  <a:pt x="258" y="79"/>
                </a:lnTo>
                <a:lnTo>
                  <a:pt x="303" y="64"/>
                </a:lnTo>
                <a:lnTo>
                  <a:pt x="349" y="51"/>
                </a:lnTo>
                <a:lnTo>
                  <a:pt x="396" y="39"/>
                </a:lnTo>
                <a:lnTo>
                  <a:pt x="443" y="29"/>
                </a:lnTo>
                <a:lnTo>
                  <a:pt x="491" y="21"/>
                </a:lnTo>
                <a:lnTo>
                  <a:pt x="539" y="13"/>
                </a:lnTo>
                <a:lnTo>
                  <a:pt x="588" y="8"/>
                </a:lnTo>
                <a:lnTo>
                  <a:pt x="637" y="3"/>
                </a:lnTo>
                <a:lnTo>
                  <a:pt x="687" y="1"/>
                </a:lnTo>
                <a:lnTo>
                  <a:pt x="7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11015663" y="4837113"/>
            <a:ext cx="1176337" cy="2020887"/>
          </a:xfrm>
          <a:custGeom>
            <a:avLst/>
            <a:gdLst>
              <a:gd name="T0" fmla="*/ 9563 w 9633"/>
              <a:gd name="T1" fmla="*/ 0 h 16549"/>
              <a:gd name="T2" fmla="*/ 9633 w 9633"/>
              <a:gd name="T3" fmla="*/ 0 h 16549"/>
              <a:gd name="T4" fmla="*/ 9633 w 9633"/>
              <a:gd name="T5" fmla="*/ 16549 h 16549"/>
              <a:gd name="T6" fmla="*/ 0 w 9633"/>
              <a:gd name="T7" fmla="*/ 16549 h 16549"/>
              <a:gd name="T8" fmla="*/ 9563 w 9633"/>
              <a:gd name="T9" fmla="*/ 0 h 16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33" h="16549">
                <a:moveTo>
                  <a:pt x="9563" y="0"/>
                </a:moveTo>
                <a:lnTo>
                  <a:pt x="9633" y="0"/>
                </a:lnTo>
                <a:lnTo>
                  <a:pt x="9633" y="16549"/>
                </a:lnTo>
                <a:lnTo>
                  <a:pt x="0" y="16549"/>
                </a:lnTo>
                <a:lnTo>
                  <a:pt x="956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0"/>
          </p:nvPr>
        </p:nvSpPr>
        <p:spPr>
          <a:xfrm>
            <a:off x="5774132" y="1656494"/>
            <a:ext cx="5071668" cy="5054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3600">
                <a:latin typeface="+mn-lt"/>
              </a:defRPr>
            </a:lvl1pPr>
            <a:lvl2pPr marL="6858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3200">
                <a:latin typeface="+mn-lt"/>
              </a:defRPr>
            </a:lvl2pPr>
            <a:lvl3pPr marL="11430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800">
                <a:latin typeface="+mn-lt"/>
              </a:defRPr>
            </a:lvl3pPr>
            <a:lvl4pPr marL="16002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4pPr>
            <a:lvl5pPr marL="20574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24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D4A088-C325-48C7-BE7B-1370E2938264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F7A578-FF7F-46FF-A6E0-7EA541976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4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3B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795338" y="323850"/>
            <a:ext cx="968375" cy="225425"/>
          </a:xfrm>
          <a:custGeom>
            <a:avLst/>
            <a:gdLst>
              <a:gd name="T0" fmla="*/ 2889 w 7323"/>
              <a:gd name="T1" fmla="*/ 1700 h 1700"/>
              <a:gd name="T2" fmla="*/ 3075 w 7323"/>
              <a:gd name="T3" fmla="*/ 12 h 1700"/>
              <a:gd name="T4" fmla="*/ 1983 w 7323"/>
              <a:gd name="T5" fmla="*/ 0 h 1700"/>
              <a:gd name="T6" fmla="*/ 1660 w 7323"/>
              <a:gd name="T7" fmla="*/ 1350 h 1700"/>
              <a:gd name="T8" fmla="*/ 1685 w 7323"/>
              <a:gd name="T9" fmla="*/ 0 h 1700"/>
              <a:gd name="T10" fmla="*/ 0 w 7323"/>
              <a:gd name="T11" fmla="*/ 36 h 1700"/>
              <a:gd name="T12" fmla="*/ 845 w 7323"/>
              <a:gd name="T13" fmla="*/ 1261 h 1700"/>
              <a:gd name="T14" fmla="*/ 1390 w 7323"/>
              <a:gd name="T15" fmla="*/ 8 h 1700"/>
              <a:gd name="T16" fmla="*/ 4213 w 7323"/>
              <a:gd name="T17" fmla="*/ 1700 h 1700"/>
              <a:gd name="T18" fmla="*/ 7323 w 7323"/>
              <a:gd name="T19" fmla="*/ 1700 h 1700"/>
              <a:gd name="T20" fmla="*/ 5636 w 7323"/>
              <a:gd name="T21" fmla="*/ 1664 h 1700"/>
              <a:gd name="T22" fmla="*/ 6865 w 7323"/>
              <a:gd name="T23" fmla="*/ 1350 h 1700"/>
              <a:gd name="T24" fmla="*/ 6482 w 7323"/>
              <a:gd name="T25" fmla="*/ 439 h 1700"/>
              <a:gd name="T26" fmla="*/ 4993 w 7323"/>
              <a:gd name="T27" fmla="*/ 1700 h 1700"/>
              <a:gd name="T28" fmla="*/ 5141 w 7323"/>
              <a:gd name="T29" fmla="*/ 1682 h 1700"/>
              <a:gd name="T30" fmla="*/ 5274 w 7323"/>
              <a:gd name="T31" fmla="*/ 1642 h 1700"/>
              <a:gd name="T32" fmla="*/ 5393 w 7323"/>
              <a:gd name="T33" fmla="*/ 1585 h 1700"/>
              <a:gd name="T34" fmla="*/ 5497 w 7323"/>
              <a:gd name="T35" fmla="*/ 1510 h 1700"/>
              <a:gd name="T36" fmla="*/ 5585 w 7323"/>
              <a:gd name="T37" fmla="*/ 1419 h 1700"/>
              <a:gd name="T38" fmla="*/ 5656 w 7323"/>
              <a:gd name="T39" fmla="*/ 1315 h 1700"/>
              <a:gd name="T40" fmla="*/ 5712 w 7323"/>
              <a:gd name="T41" fmla="*/ 1202 h 1700"/>
              <a:gd name="T42" fmla="*/ 5751 w 7323"/>
              <a:gd name="T43" fmla="*/ 1080 h 1700"/>
              <a:gd name="T44" fmla="*/ 5773 w 7323"/>
              <a:gd name="T45" fmla="*/ 951 h 1700"/>
              <a:gd name="T46" fmla="*/ 5777 w 7323"/>
              <a:gd name="T47" fmla="*/ 819 h 1700"/>
              <a:gd name="T48" fmla="*/ 5764 w 7323"/>
              <a:gd name="T49" fmla="*/ 689 h 1700"/>
              <a:gd name="T50" fmla="*/ 5733 w 7323"/>
              <a:gd name="T51" fmla="*/ 564 h 1700"/>
              <a:gd name="T52" fmla="*/ 5685 w 7323"/>
              <a:gd name="T53" fmla="*/ 446 h 1700"/>
              <a:gd name="T54" fmla="*/ 5621 w 7323"/>
              <a:gd name="T55" fmla="*/ 338 h 1700"/>
              <a:gd name="T56" fmla="*/ 5541 w 7323"/>
              <a:gd name="T57" fmla="*/ 243 h 1700"/>
              <a:gd name="T58" fmla="*/ 5445 w 7323"/>
              <a:gd name="T59" fmla="*/ 160 h 1700"/>
              <a:gd name="T60" fmla="*/ 5334 w 7323"/>
              <a:gd name="T61" fmla="*/ 94 h 1700"/>
              <a:gd name="T62" fmla="*/ 5208 w 7323"/>
              <a:gd name="T63" fmla="*/ 47 h 1700"/>
              <a:gd name="T64" fmla="*/ 5067 w 7323"/>
              <a:gd name="T65" fmla="*/ 19 h 1700"/>
              <a:gd name="T66" fmla="*/ 4344 w 7323"/>
              <a:gd name="T67" fmla="*/ 12 h 1700"/>
              <a:gd name="T68" fmla="*/ 4983 w 7323"/>
              <a:gd name="T69" fmla="*/ 266 h 1700"/>
              <a:gd name="T70" fmla="*/ 5102 w 7323"/>
              <a:gd name="T71" fmla="*/ 284 h 1700"/>
              <a:gd name="T72" fmla="*/ 5207 w 7323"/>
              <a:gd name="T73" fmla="*/ 324 h 1700"/>
              <a:gd name="T74" fmla="*/ 5297 w 7323"/>
              <a:gd name="T75" fmla="*/ 385 h 1700"/>
              <a:gd name="T76" fmla="*/ 5370 w 7323"/>
              <a:gd name="T77" fmla="*/ 461 h 1700"/>
              <a:gd name="T78" fmla="*/ 5429 w 7323"/>
              <a:gd name="T79" fmla="*/ 552 h 1700"/>
              <a:gd name="T80" fmla="*/ 5470 w 7323"/>
              <a:gd name="T81" fmla="*/ 655 h 1700"/>
              <a:gd name="T82" fmla="*/ 5492 w 7323"/>
              <a:gd name="T83" fmla="*/ 767 h 1700"/>
              <a:gd name="T84" fmla="*/ 5498 w 7323"/>
              <a:gd name="T85" fmla="*/ 885 h 1700"/>
              <a:gd name="T86" fmla="*/ 5484 w 7323"/>
              <a:gd name="T87" fmla="*/ 1000 h 1700"/>
              <a:gd name="T88" fmla="*/ 5451 w 7323"/>
              <a:gd name="T89" fmla="*/ 1108 h 1700"/>
              <a:gd name="T90" fmla="*/ 5403 w 7323"/>
              <a:gd name="T91" fmla="*/ 1204 h 1700"/>
              <a:gd name="T92" fmla="*/ 5336 w 7323"/>
              <a:gd name="T93" fmla="*/ 1289 h 1700"/>
              <a:gd name="T94" fmla="*/ 5254 w 7323"/>
              <a:gd name="T95" fmla="*/ 1357 h 1700"/>
              <a:gd name="T96" fmla="*/ 5156 w 7323"/>
              <a:gd name="T97" fmla="*/ 1408 h 1700"/>
              <a:gd name="T98" fmla="*/ 5043 w 7323"/>
              <a:gd name="T99" fmla="*/ 1437 h 1700"/>
              <a:gd name="T100" fmla="*/ 4623 w 7323"/>
              <a:gd name="T101" fmla="*/ 1445 h 1700"/>
              <a:gd name="T102" fmla="*/ 2049 w 7323"/>
              <a:gd name="T103" fmla="*/ 439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23" h="1700">
                <a:moveTo>
                  <a:pt x="2432" y="1350"/>
                </a:moveTo>
                <a:lnTo>
                  <a:pt x="2598" y="1700"/>
                </a:lnTo>
                <a:lnTo>
                  <a:pt x="2794" y="1700"/>
                </a:lnTo>
                <a:lnTo>
                  <a:pt x="2889" y="1700"/>
                </a:lnTo>
                <a:lnTo>
                  <a:pt x="3801" y="1700"/>
                </a:lnTo>
                <a:lnTo>
                  <a:pt x="3801" y="1447"/>
                </a:lnTo>
                <a:lnTo>
                  <a:pt x="3075" y="1447"/>
                </a:lnTo>
                <a:lnTo>
                  <a:pt x="3075" y="12"/>
                </a:lnTo>
                <a:lnTo>
                  <a:pt x="2794" y="12"/>
                </a:lnTo>
                <a:lnTo>
                  <a:pt x="2794" y="1459"/>
                </a:lnTo>
                <a:lnTo>
                  <a:pt x="2113" y="0"/>
                </a:lnTo>
                <a:lnTo>
                  <a:pt x="1983" y="0"/>
                </a:lnTo>
                <a:lnTo>
                  <a:pt x="1203" y="1664"/>
                </a:lnTo>
                <a:lnTo>
                  <a:pt x="1203" y="1700"/>
                </a:lnTo>
                <a:lnTo>
                  <a:pt x="1496" y="1700"/>
                </a:lnTo>
                <a:lnTo>
                  <a:pt x="1660" y="1350"/>
                </a:lnTo>
                <a:lnTo>
                  <a:pt x="2432" y="1350"/>
                </a:lnTo>
                <a:close/>
                <a:moveTo>
                  <a:pt x="1390" y="8"/>
                </a:moveTo>
                <a:lnTo>
                  <a:pt x="1394" y="0"/>
                </a:lnTo>
                <a:lnTo>
                  <a:pt x="1685" y="0"/>
                </a:lnTo>
                <a:lnTo>
                  <a:pt x="1685" y="36"/>
                </a:lnTo>
                <a:lnTo>
                  <a:pt x="910" y="1700"/>
                </a:lnTo>
                <a:lnTo>
                  <a:pt x="779" y="1700"/>
                </a:lnTo>
                <a:lnTo>
                  <a:pt x="0" y="36"/>
                </a:lnTo>
                <a:lnTo>
                  <a:pt x="0" y="0"/>
                </a:lnTo>
                <a:lnTo>
                  <a:pt x="291" y="0"/>
                </a:lnTo>
                <a:lnTo>
                  <a:pt x="845" y="1261"/>
                </a:lnTo>
                <a:lnTo>
                  <a:pt x="845" y="1261"/>
                </a:lnTo>
                <a:lnTo>
                  <a:pt x="845" y="1261"/>
                </a:lnTo>
                <a:lnTo>
                  <a:pt x="1138" y="586"/>
                </a:lnTo>
                <a:lnTo>
                  <a:pt x="1138" y="586"/>
                </a:lnTo>
                <a:lnTo>
                  <a:pt x="1390" y="8"/>
                </a:lnTo>
                <a:close/>
                <a:moveTo>
                  <a:pt x="4213" y="12"/>
                </a:moveTo>
                <a:lnTo>
                  <a:pt x="3932" y="12"/>
                </a:lnTo>
                <a:lnTo>
                  <a:pt x="3932" y="1700"/>
                </a:lnTo>
                <a:lnTo>
                  <a:pt x="4213" y="1700"/>
                </a:lnTo>
                <a:lnTo>
                  <a:pt x="4213" y="12"/>
                </a:lnTo>
                <a:close/>
                <a:moveTo>
                  <a:pt x="6865" y="1350"/>
                </a:moveTo>
                <a:lnTo>
                  <a:pt x="7031" y="1700"/>
                </a:lnTo>
                <a:lnTo>
                  <a:pt x="7323" y="1700"/>
                </a:lnTo>
                <a:lnTo>
                  <a:pt x="7323" y="1664"/>
                </a:lnTo>
                <a:lnTo>
                  <a:pt x="6547" y="0"/>
                </a:lnTo>
                <a:lnTo>
                  <a:pt x="6417" y="0"/>
                </a:lnTo>
                <a:lnTo>
                  <a:pt x="5636" y="1664"/>
                </a:lnTo>
                <a:lnTo>
                  <a:pt x="5636" y="1700"/>
                </a:lnTo>
                <a:lnTo>
                  <a:pt x="5930" y="1700"/>
                </a:lnTo>
                <a:lnTo>
                  <a:pt x="6094" y="1350"/>
                </a:lnTo>
                <a:lnTo>
                  <a:pt x="6865" y="1350"/>
                </a:lnTo>
                <a:close/>
                <a:moveTo>
                  <a:pt x="6482" y="439"/>
                </a:moveTo>
                <a:lnTo>
                  <a:pt x="6776" y="1114"/>
                </a:lnTo>
                <a:lnTo>
                  <a:pt x="6186" y="1114"/>
                </a:lnTo>
                <a:lnTo>
                  <a:pt x="6482" y="439"/>
                </a:lnTo>
                <a:close/>
                <a:moveTo>
                  <a:pt x="4344" y="12"/>
                </a:moveTo>
                <a:lnTo>
                  <a:pt x="4344" y="1700"/>
                </a:lnTo>
                <a:lnTo>
                  <a:pt x="4953" y="1700"/>
                </a:lnTo>
                <a:lnTo>
                  <a:pt x="4993" y="1700"/>
                </a:lnTo>
                <a:lnTo>
                  <a:pt x="5031" y="1697"/>
                </a:lnTo>
                <a:lnTo>
                  <a:pt x="5068" y="1693"/>
                </a:lnTo>
                <a:lnTo>
                  <a:pt x="5105" y="1689"/>
                </a:lnTo>
                <a:lnTo>
                  <a:pt x="5141" y="1682"/>
                </a:lnTo>
                <a:lnTo>
                  <a:pt x="5176" y="1674"/>
                </a:lnTo>
                <a:lnTo>
                  <a:pt x="5210" y="1665"/>
                </a:lnTo>
                <a:lnTo>
                  <a:pt x="5243" y="1654"/>
                </a:lnTo>
                <a:lnTo>
                  <a:pt x="5274" y="1642"/>
                </a:lnTo>
                <a:lnTo>
                  <a:pt x="5306" y="1630"/>
                </a:lnTo>
                <a:lnTo>
                  <a:pt x="5336" y="1616"/>
                </a:lnTo>
                <a:lnTo>
                  <a:pt x="5365" y="1601"/>
                </a:lnTo>
                <a:lnTo>
                  <a:pt x="5393" y="1585"/>
                </a:lnTo>
                <a:lnTo>
                  <a:pt x="5421" y="1568"/>
                </a:lnTo>
                <a:lnTo>
                  <a:pt x="5447" y="1550"/>
                </a:lnTo>
                <a:lnTo>
                  <a:pt x="5473" y="1530"/>
                </a:lnTo>
                <a:lnTo>
                  <a:pt x="5497" y="1510"/>
                </a:lnTo>
                <a:lnTo>
                  <a:pt x="5520" y="1488"/>
                </a:lnTo>
                <a:lnTo>
                  <a:pt x="5543" y="1465"/>
                </a:lnTo>
                <a:lnTo>
                  <a:pt x="5565" y="1443"/>
                </a:lnTo>
                <a:lnTo>
                  <a:pt x="5585" y="1419"/>
                </a:lnTo>
                <a:lnTo>
                  <a:pt x="5604" y="1394"/>
                </a:lnTo>
                <a:lnTo>
                  <a:pt x="5623" y="1369"/>
                </a:lnTo>
                <a:lnTo>
                  <a:pt x="5640" y="1342"/>
                </a:lnTo>
                <a:lnTo>
                  <a:pt x="5656" y="1315"/>
                </a:lnTo>
                <a:lnTo>
                  <a:pt x="5672" y="1288"/>
                </a:lnTo>
                <a:lnTo>
                  <a:pt x="5686" y="1260"/>
                </a:lnTo>
                <a:lnTo>
                  <a:pt x="5699" y="1231"/>
                </a:lnTo>
                <a:lnTo>
                  <a:pt x="5712" y="1202"/>
                </a:lnTo>
                <a:lnTo>
                  <a:pt x="5723" y="1173"/>
                </a:lnTo>
                <a:lnTo>
                  <a:pt x="5734" y="1143"/>
                </a:lnTo>
                <a:lnTo>
                  <a:pt x="5743" y="1111"/>
                </a:lnTo>
                <a:lnTo>
                  <a:pt x="5751" y="1080"/>
                </a:lnTo>
                <a:lnTo>
                  <a:pt x="5758" y="1049"/>
                </a:lnTo>
                <a:lnTo>
                  <a:pt x="5764" y="1016"/>
                </a:lnTo>
                <a:lnTo>
                  <a:pt x="5768" y="984"/>
                </a:lnTo>
                <a:lnTo>
                  <a:pt x="5773" y="951"/>
                </a:lnTo>
                <a:lnTo>
                  <a:pt x="5775" y="919"/>
                </a:lnTo>
                <a:lnTo>
                  <a:pt x="5777" y="886"/>
                </a:lnTo>
                <a:lnTo>
                  <a:pt x="5777" y="852"/>
                </a:lnTo>
                <a:lnTo>
                  <a:pt x="5777" y="819"/>
                </a:lnTo>
                <a:lnTo>
                  <a:pt x="5775" y="786"/>
                </a:lnTo>
                <a:lnTo>
                  <a:pt x="5773" y="753"/>
                </a:lnTo>
                <a:lnTo>
                  <a:pt x="5768" y="720"/>
                </a:lnTo>
                <a:lnTo>
                  <a:pt x="5764" y="689"/>
                </a:lnTo>
                <a:lnTo>
                  <a:pt x="5758" y="657"/>
                </a:lnTo>
                <a:lnTo>
                  <a:pt x="5750" y="625"/>
                </a:lnTo>
                <a:lnTo>
                  <a:pt x="5743" y="594"/>
                </a:lnTo>
                <a:lnTo>
                  <a:pt x="5733" y="564"/>
                </a:lnTo>
                <a:lnTo>
                  <a:pt x="5723" y="534"/>
                </a:lnTo>
                <a:lnTo>
                  <a:pt x="5711" y="503"/>
                </a:lnTo>
                <a:lnTo>
                  <a:pt x="5698" y="474"/>
                </a:lnTo>
                <a:lnTo>
                  <a:pt x="5685" y="446"/>
                </a:lnTo>
                <a:lnTo>
                  <a:pt x="5671" y="418"/>
                </a:lnTo>
                <a:lnTo>
                  <a:pt x="5655" y="391"/>
                </a:lnTo>
                <a:lnTo>
                  <a:pt x="5639" y="364"/>
                </a:lnTo>
                <a:lnTo>
                  <a:pt x="5621" y="338"/>
                </a:lnTo>
                <a:lnTo>
                  <a:pt x="5602" y="314"/>
                </a:lnTo>
                <a:lnTo>
                  <a:pt x="5583" y="289"/>
                </a:lnTo>
                <a:lnTo>
                  <a:pt x="5562" y="266"/>
                </a:lnTo>
                <a:lnTo>
                  <a:pt x="5541" y="243"/>
                </a:lnTo>
                <a:lnTo>
                  <a:pt x="5518" y="221"/>
                </a:lnTo>
                <a:lnTo>
                  <a:pt x="5494" y="200"/>
                </a:lnTo>
                <a:lnTo>
                  <a:pt x="5471" y="180"/>
                </a:lnTo>
                <a:lnTo>
                  <a:pt x="5445" y="160"/>
                </a:lnTo>
                <a:lnTo>
                  <a:pt x="5419" y="143"/>
                </a:lnTo>
                <a:lnTo>
                  <a:pt x="5391" y="126"/>
                </a:lnTo>
                <a:lnTo>
                  <a:pt x="5363" y="109"/>
                </a:lnTo>
                <a:lnTo>
                  <a:pt x="5334" y="94"/>
                </a:lnTo>
                <a:lnTo>
                  <a:pt x="5304" y="81"/>
                </a:lnTo>
                <a:lnTo>
                  <a:pt x="5273" y="68"/>
                </a:lnTo>
                <a:lnTo>
                  <a:pt x="5241" y="57"/>
                </a:lnTo>
                <a:lnTo>
                  <a:pt x="5208" y="47"/>
                </a:lnTo>
                <a:lnTo>
                  <a:pt x="5174" y="37"/>
                </a:lnTo>
                <a:lnTo>
                  <a:pt x="5140" y="30"/>
                </a:lnTo>
                <a:lnTo>
                  <a:pt x="5104" y="23"/>
                </a:lnTo>
                <a:lnTo>
                  <a:pt x="5067" y="19"/>
                </a:lnTo>
                <a:lnTo>
                  <a:pt x="5031" y="16"/>
                </a:lnTo>
                <a:lnTo>
                  <a:pt x="4993" y="13"/>
                </a:lnTo>
                <a:lnTo>
                  <a:pt x="4953" y="12"/>
                </a:lnTo>
                <a:lnTo>
                  <a:pt x="4344" y="12"/>
                </a:lnTo>
                <a:close/>
                <a:moveTo>
                  <a:pt x="4623" y="1445"/>
                </a:moveTo>
                <a:lnTo>
                  <a:pt x="4623" y="265"/>
                </a:lnTo>
                <a:lnTo>
                  <a:pt x="4951" y="265"/>
                </a:lnTo>
                <a:lnTo>
                  <a:pt x="4983" y="266"/>
                </a:lnTo>
                <a:lnTo>
                  <a:pt x="5015" y="268"/>
                </a:lnTo>
                <a:lnTo>
                  <a:pt x="5045" y="272"/>
                </a:lnTo>
                <a:lnTo>
                  <a:pt x="5074" y="278"/>
                </a:lnTo>
                <a:lnTo>
                  <a:pt x="5102" y="284"/>
                </a:lnTo>
                <a:lnTo>
                  <a:pt x="5130" y="292"/>
                </a:lnTo>
                <a:lnTo>
                  <a:pt x="5156" y="302"/>
                </a:lnTo>
                <a:lnTo>
                  <a:pt x="5182" y="312"/>
                </a:lnTo>
                <a:lnTo>
                  <a:pt x="5207" y="324"/>
                </a:lnTo>
                <a:lnTo>
                  <a:pt x="5230" y="338"/>
                </a:lnTo>
                <a:lnTo>
                  <a:pt x="5254" y="352"/>
                </a:lnTo>
                <a:lnTo>
                  <a:pt x="5276" y="367"/>
                </a:lnTo>
                <a:lnTo>
                  <a:pt x="5297" y="385"/>
                </a:lnTo>
                <a:lnTo>
                  <a:pt x="5317" y="402"/>
                </a:lnTo>
                <a:lnTo>
                  <a:pt x="5336" y="420"/>
                </a:lnTo>
                <a:lnTo>
                  <a:pt x="5354" y="441"/>
                </a:lnTo>
                <a:lnTo>
                  <a:pt x="5370" y="461"/>
                </a:lnTo>
                <a:lnTo>
                  <a:pt x="5387" y="483"/>
                </a:lnTo>
                <a:lnTo>
                  <a:pt x="5402" y="505"/>
                </a:lnTo>
                <a:lnTo>
                  <a:pt x="5416" y="528"/>
                </a:lnTo>
                <a:lnTo>
                  <a:pt x="5429" y="552"/>
                </a:lnTo>
                <a:lnTo>
                  <a:pt x="5441" y="577"/>
                </a:lnTo>
                <a:lnTo>
                  <a:pt x="5451" y="602"/>
                </a:lnTo>
                <a:lnTo>
                  <a:pt x="5461" y="629"/>
                </a:lnTo>
                <a:lnTo>
                  <a:pt x="5470" y="655"/>
                </a:lnTo>
                <a:lnTo>
                  <a:pt x="5477" y="683"/>
                </a:lnTo>
                <a:lnTo>
                  <a:pt x="5484" y="710"/>
                </a:lnTo>
                <a:lnTo>
                  <a:pt x="5489" y="738"/>
                </a:lnTo>
                <a:lnTo>
                  <a:pt x="5492" y="767"/>
                </a:lnTo>
                <a:lnTo>
                  <a:pt x="5496" y="795"/>
                </a:lnTo>
                <a:lnTo>
                  <a:pt x="5498" y="825"/>
                </a:lnTo>
                <a:lnTo>
                  <a:pt x="5498" y="855"/>
                </a:lnTo>
                <a:lnTo>
                  <a:pt x="5498" y="885"/>
                </a:lnTo>
                <a:lnTo>
                  <a:pt x="5496" y="915"/>
                </a:lnTo>
                <a:lnTo>
                  <a:pt x="5492" y="943"/>
                </a:lnTo>
                <a:lnTo>
                  <a:pt x="5489" y="972"/>
                </a:lnTo>
                <a:lnTo>
                  <a:pt x="5484" y="1000"/>
                </a:lnTo>
                <a:lnTo>
                  <a:pt x="5477" y="1027"/>
                </a:lnTo>
                <a:lnTo>
                  <a:pt x="5470" y="1055"/>
                </a:lnTo>
                <a:lnTo>
                  <a:pt x="5461" y="1081"/>
                </a:lnTo>
                <a:lnTo>
                  <a:pt x="5451" y="1108"/>
                </a:lnTo>
                <a:lnTo>
                  <a:pt x="5441" y="1133"/>
                </a:lnTo>
                <a:lnTo>
                  <a:pt x="5429" y="1158"/>
                </a:lnTo>
                <a:lnTo>
                  <a:pt x="5417" y="1181"/>
                </a:lnTo>
                <a:lnTo>
                  <a:pt x="5403" y="1204"/>
                </a:lnTo>
                <a:lnTo>
                  <a:pt x="5388" y="1227"/>
                </a:lnTo>
                <a:lnTo>
                  <a:pt x="5372" y="1248"/>
                </a:lnTo>
                <a:lnTo>
                  <a:pt x="5354" y="1269"/>
                </a:lnTo>
                <a:lnTo>
                  <a:pt x="5336" y="1289"/>
                </a:lnTo>
                <a:lnTo>
                  <a:pt x="5318" y="1308"/>
                </a:lnTo>
                <a:lnTo>
                  <a:pt x="5297" y="1325"/>
                </a:lnTo>
                <a:lnTo>
                  <a:pt x="5276" y="1342"/>
                </a:lnTo>
                <a:lnTo>
                  <a:pt x="5254" y="1357"/>
                </a:lnTo>
                <a:lnTo>
                  <a:pt x="5231" y="1371"/>
                </a:lnTo>
                <a:lnTo>
                  <a:pt x="5207" y="1384"/>
                </a:lnTo>
                <a:lnTo>
                  <a:pt x="5182" y="1397"/>
                </a:lnTo>
                <a:lnTo>
                  <a:pt x="5156" y="1408"/>
                </a:lnTo>
                <a:lnTo>
                  <a:pt x="5129" y="1418"/>
                </a:lnTo>
                <a:lnTo>
                  <a:pt x="5102" y="1425"/>
                </a:lnTo>
                <a:lnTo>
                  <a:pt x="5073" y="1432"/>
                </a:lnTo>
                <a:lnTo>
                  <a:pt x="5043" y="1437"/>
                </a:lnTo>
                <a:lnTo>
                  <a:pt x="5012" y="1442"/>
                </a:lnTo>
                <a:lnTo>
                  <a:pt x="4981" y="1444"/>
                </a:lnTo>
                <a:lnTo>
                  <a:pt x="4949" y="1445"/>
                </a:lnTo>
                <a:lnTo>
                  <a:pt x="4623" y="1445"/>
                </a:lnTo>
                <a:close/>
                <a:moveTo>
                  <a:pt x="2049" y="439"/>
                </a:moveTo>
                <a:lnTo>
                  <a:pt x="2342" y="1114"/>
                </a:lnTo>
                <a:lnTo>
                  <a:pt x="1752" y="1114"/>
                </a:lnTo>
                <a:lnTo>
                  <a:pt x="2049" y="4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Freeform 6"/>
          <p:cNvSpPr>
            <a:spLocks noEditPoints="1"/>
          </p:cNvSpPr>
          <p:nvPr userDrawn="1"/>
        </p:nvSpPr>
        <p:spPr bwMode="auto">
          <a:xfrm>
            <a:off x="1781175" y="322263"/>
            <a:ext cx="831850" cy="230187"/>
          </a:xfrm>
          <a:custGeom>
            <a:avLst/>
            <a:gdLst>
              <a:gd name="T0" fmla="*/ 0 w 6282"/>
              <a:gd name="T1" fmla="*/ 1715 h 1744"/>
              <a:gd name="T2" fmla="*/ 6282 w 6282"/>
              <a:gd name="T3" fmla="*/ 1715 h 1744"/>
              <a:gd name="T4" fmla="*/ 4411 w 6282"/>
              <a:gd name="T5" fmla="*/ 1060 h 1744"/>
              <a:gd name="T6" fmla="*/ 4552 w 6282"/>
              <a:gd name="T7" fmla="*/ 918 h 1744"/>
              <a:gd name="T8" fmla="*/ 4630 w 6282"/>
              <a:gd name="T9" fmla="*/ 733 h 1744"/>
              <a:gd name="T10" fmla="*/ 4639 w 6282"/>
              <a:gd name="T11" fmla="*/ 537 h 1744"/>
              <a:gd name="T12" fmla="*/ 4596 w 6282"/>
              <a:gd name="T13" fmla="*/ 366 h 1744"/>
              <a:gd name="T14" fmla="*/ 4505 w 6282"/>
              <a:gd name="T15" fmla="*/ 218 h 1744"/>
              <a:gd name="T16" fmla="*/ 4368 w 6282"/>
              <a:gd name="T17" fmla="*/ 104 h 1744"/>
              <a:gd name="T18" fmla="*/ 4184 w 6282"/>
              <a:gd name="T19" fmla="*/ 37 h 1744"/>
              <a:gd name="T20" fmla="*/ 3913 w 6282"/>
              <a:gd name="T21" fmla="*/ 24 h 1744"/>
              <a:gd name="T22" fmla="*/ 3553 w 6282"/>
              <a:gd name="T23" fmla="*/ 24 h 1744"/>
              <a:gd name="T24" fmla="*/ 3689 w 6282"/>
              <a:gd name="T25" fmla="*/ 1155 h 1744"/>
              <a:gd name="T26" fmla="*/ 5427 w 6282"/>
              <a:gd name="T27" fmla="*/ 575 h 1744"/>
              <a:gd name="T28" fmla="*/ 4083 w 6282"/>
              <a:gd name="T29" fmla="*/ 343 h 1744"/>
              <a:gd name="T30" fmla="*/ 4205 w 6282"/>
              <a:gd name="T31" fmla="*/ 393 h 1744"/>
              <a:gd name="T32" fmla="*/ 4277 w 6282"/>
              <a:gd name="T33" fmla="*/ 497 h 1744"/>
              <a:gd name="T34" fmla="*/ 4292 w 6282"/>
              <a:gd name="T35" fmla="*/ 632 h 1744"/>
              <a:gd name="T36" fmla="*/ 4248 w 6282"/>
              <a:gd name="T37" fmla="*/ 757 h 1744"/>
              <a:gd name="T38" fmla="*/ 4149 w 6282"/>
              <a:gd name="T39" fmla="*/ 838 h 1744"/>
              <a:gd name="T40" fmla="*/ 3208 w 6282"/>
              <a:gd name="T41" fmla="*/ 871 h 1744"/>
              <a:gd name="T42" fmla="*/ 3162 w 6282"/>
              <a:gd name="T43" fmla="*/ 563 h 1744"/>
              <a:gd name="T44" fmla="*/ 3034 w 6282"/>
              <a:gd name="T45" fmla="*/ 320 h 1744"/>
              <a:gd name="T46" fmla="*/ 2843 w 6282"/>
              <a:gd name="T47" fmla="*/ 144 h 1744"/>
              <a:gd name="T48" fmla="*/ 2610 w 6282"/>
              <a:gd name="T49" fmla="*/ 37 h 1744"/>
              <a:gd name="T50" fmla="*/ 2351 w 6282"/>
              <a:gd name="T51" fmla="*/ 0 h 1744"/>
              <a:gd name="T52" fmla="*/ 2089 w 6282"/>
              <a:gd name="T53" fmla="*/ 36 h 1744"/>
              <a:gd name="T54" fmla="*/ 1853 w 6282"/>
              <a:gd name="T55" fmla="*/ 143 h 1744"/>
              <a:gd name="T56" fmla="*/ 1662 w 6282"/>
              <a:gd name="T57" fmla="*/ 319 h 1744"/>
              <a:gd name="T58" fmla="*/ 1532 w 6282"/>
              <a:gd name="T59" fmla="*/ 562 h 1744"/>
              <a:gd name="T60" fmla="*/ 1486 w 6282"/>
              <a:gd name="T61" fmla="*/ 871 h 1744"/>
              <a:gd name="T62" fmla="*/ 1531 w 6282"/>
              <a:gd name="T63" fmla="*/ 1180 h 1744"/>
              <a:gd name="T64" fmla="*/ 1658 w 6282"/>
              <a:gd name="T65" fmla="*/ 1424 h 1744"/>
              <a:gd name="T66" fmla="*/ 1847 w 6282"/>
              <a:gd name="T67" fmla="*/ 1600 h 1744"/>
              <a:gd name="T68" fmla="*/ 2081 w 6282"/>
              <a:gd name="T69" fmla="*/ 1708 h 1744"/>
              <a:gd name="T70" fmla="*/ 2343 w 6282"/>
              <a:gd name="T71" fmla="*/ 1744 h 1744"/>
              <a:gd name="T72" fmla="*/ 2694 w 6282"/>
              <a:gd name="T73" fmla="*/ 1680 h 1744"/>
              <a:gd name="T74" fmla="*/ 2968 w 6282"/>
              <a:gd name="T75" fmla="*/ 1500 h 1744"/>
              <a:gd name="T76" fmla="*/ 3145 w 6282"/>
              <a:gd name="T77" fmla="*/ 1224 h 1744"/>
              <a:gd name="T78" fmla="*/ 3208 w 6282"/>
              <a:gd name="T79" fmla="*/ 871 h 1744"/>
              <a:gd name="T80" fmla="*/ 1881 w 6282"/>
              <a:gd name="T81" fmla="*/ 662 h 1744"/>
              <a:gd name="T82" fmla="*/ 1984 w 6282"/>
              <a:gd name="T83" fmla="*/ 486 h 1744"/>
              <a:gd name="T84" fmla="*/ 2138 w 6282"/>
              <a:gd name="T85" fmla="*/ 376 h 1744"/>
              <a:gd name="T86" fmla="*/ 2326 w 6282"/>
              <a:gd name="T87" fmla="*/ 334 h 1744"/>
              <a:gd name="T88" fmla="*/ 2517 w 6282"/>
              <a:gd name="T89" fmla="*/ 359 h 1744"/>
              <a:gd name="T90" fmla="*/ 2681 w 6282"/>
              <a:gd name="T91" fmla="*/ 452 h 1744"/>
              <a:gd name="T92" fmla="*/ 2798 w 6282"/>
              <a:gd name="T93" fmla="*/ 610 h 1744"/>
              <a:gd name="T94" fmla="*/ 2849 w 6282"/>
              <a:gd name="T95" fmla="*/ 838 h 1744"/>
              <a:gd name="T96" fmla="*/ 2818 w 6282"/>
              <a:gd name="T97" fmla="*/ 1085 h 1744"/>
              <a:gd name="T98" fmla="*/ 2714 w 6282"/>
              <a:gd name="T99" fmla="*/ 1263 h 1744"/>
              <a:gd name="T100" fmla="*/ 2560 w 6282"/>
              <a:gd name="T101" fmla="*/ 1371 h 1744"/>
              <a:gd name="T102" fmla="*/ 2374 w 6282"/>
              <a:gd name="T103" fmla="*/ 1413 h 1744"/>
              <a:gd name="T104" fmla="*/ 2179 w 6282"/>
              <a:gd name="T105" fmla="*/ 1389 h 1744"/>
              <a:gd name="T106" fmla="*/ 2015 w 6282"/>
              <a:gd name="T107" fmla="*/ 1297 h 1744"/>
              <a:gd name="T108" fmla="*/ 1900 w 6282"/>
              <a:gd name="T109" fmla="*/ 1136 h 1744"/>
              <a:gd name="T110" fmla="*/ 1850 w 6282"/>
              <a:gd name="T111" fmla="*/ 905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282" h="1744">
                <a:moveTo>
                  <a:pt x="1366" y="1715"/>
                </a:moveTo>
                <a:lnTo>
                  <a:pt x="1366" y="27"/>
                </a:lnTo>
                <a:lnTo>
                  <a:pt x="1005" y="27"/>
                </a:lnTo>
                <a:lnTo>
                  <a:pt x="1005" y="671"/>
                </a:lnTo>
                <a:lnTo>
                  <a:pt x="359" y="671"/>
                </a:lnTo>
                <a:lnTo>
                  <a:pt x="359" y="27"/>
                </a:lnTo>
                <a:lnTo>
                  <a:pt x="0" y="27"/>
                </a:lnTo>
                <a:lnTo>
                  <a:pt x="0" y="1715"/>
                </a:lnTo>
                <a:lnTo>
                  <a:pt x="359" y="1715"/>
                </a:lnTo>
                <a:lnTo>
                  <a:pt x="359" y="1001"/>
                </a:lnTo>
                <a:lnTo>
                  <a:pt x="1005" y="1001"/>
                </a:lnTo>
                <a:lnTo>
                  <a:pt x="1005" y="1715"/>
                </a:lnTo>
                <a:lnTo>
                  <a:pt x="1366" y="1715"/>
                </a:lnTo>
                <a:close/>
                <a:moveTo>
                  <a:pt x="5776" y="1435"/>
                </a:moveTo>
                <a:lnTo>
                  <a:pt x="5909" y="1715"/>
                </a:lnTo>
                <a:lnTo>
                  <a:pt x="6282" y="1715"/>
                </a:lnTo>
                <a:lnTo>
                  <a:pt x="6282" y="1667"/>
                </a:lnTo>
                <a:lnTo>
                  <a:pt x="5511" y="12"/>
                </a:lnTo>
                <a:lnTo>
                  <a:pt x="5345" y="12"/>
                </a:lnTo>
                <a:lnTo>
                  <a:pt x="4633" y="1531"/>
                </a:lnTo>
                <a:lnTo>
                  <a:pt x="4342" y="1100"/>
                </a:lnTo>
                <a:lnTo>
                  <a:pt x="4366" y="1087"/>
                </a:lnTo>
                <a:lnTo>
                  <a:pt x="4388" y="1074"/>
                </a:lnTo>
                <a:lnTo>
                  <a:pt x="4411" y="1060"/>
                </a:lnTo>
                <a:lnTo>
                  <a:pt x="4431" y="1045"/>
                </a:lnTo>
                <a:lnTo>
                  <a:pt x="4452" y="1030"/>
                </a:lnTo>
                <a:lnTo>
                  <a:pt x="4470" y="1013"/>
                </a:lnTo>
                <a:lnTo>
                  <a:pt x="4488" y="996"/>
                </a:lnTo>
                <a:lnTo>
                  <a:pt x="4506" y="977"/>
                </a:lnTo>
                <a:lnTo>
                  <a:pt x="4522" y="958"/>
                </a:lnTo>
                <a:lnTo>
                  <a:pt x="4537" y="938"/>
                </a:lnTo>
                <a:lnTo>
                  <a:pt x="4552" y="918"/>
                </a:lnTo>
                <a:lnTo>
                  <a:pt x="4565" y="897"/>
                </a:lnTo>
                <a:lnTo>
                  <a:pt x="4577" y="876"/>
                </a:lnTo>
                <a:lnTo>
                  <a:pt x="4589" y="853"/>
                </a:lnTo>
                <a:lnTo>
                  <a:pt x="4598" y="830"/>
                </a:lnTo>
                <a:lnTo>
                  <a:pt x="4608" y="807"/>
                </a:lnTo>
                <a:lnTo>
                  <a:pt x="4616" y="783"/>
                </a:lnTo>
                <a:lnTo>
                  <a:pt x="4623" y="758"/>
                </a:lnTo>
                <a:lnTo>
                  <a:pt x="4630" y="733"/>
                </a:lnTo>
                <a:lnTo>
                  <a:pt x="4634" y="708"/>
                </a:lnTo>
                <a:lnTo>
                  <a:pt x="4638" y="683"/>
                </a:lnTo>
                <a:lnTo>
                  <a:pt x="4642" y="657"/>
                </a:lnTo>
                <a:lnTo>
                  <a:pt x="4643" y="630"/>
                </a:lnTo>
                <a:lnTo>
                  <a:pt x="4644" y="604"/>
                </a:lnTo>
                <a:lnTo>
                  <a:pt x="4643" y="581"/>
                </a:lnTo>
                <a:lnTo>
                  <a:pt x="4642" y="558"/>
                </a:lnTo>
                <a:lnTo>
                  <a:pt x="4639" y="537"/>
                </a:lnTo>
                <a:lnTo>
                  <a:pt x="4637" y="514"/>
                </a:lnTo>
                <a:lnTo>
                  <a:pt x="4634" y="493"/>
                </a:lnTo>
                <a:lnTo>
                  <a:pt x="4630" y="471"/>
                </a:lnTo>
                <a:lnTo>
                  <a:pt x="4624" y="449"/>
                </a:lnTo>
                <a:lnTo>
                  <a:pt x="4619" y="428"/>
                </a:lnTo>
                <a:lnTo>
                  <a:pt x="4611" y="407"/>
                </a:lnTo>
                <a:lnTo>
                  <a:pt x="4605" y="387"/>
                </a:lnTo>
                <a:lnTo>
                  <a:pt x="4596" y="366"/>
                </a:lnTo>
                <a:lnTo>
                  <a:pt x="4588" y="347"/>
                </a:lnTo>
                <a:lnTo>
                  <a:pt x="4578" y="327"/>
                </a:lnTo>
                <a:lnTo>
                  <a:pt x="4568" y="308"/>
                </a:lnTo>
                <a:lnTo>
                  <a:pt x="4556" y="289"/>
                </a:lnTo>
                <a:lnTo>
                  <a:pt x="4545" y="270"/>
                </a:lnTo>
                <a:lnTo>
                  <a:pt x="4533" y="253"/>
                </a:lnTo>
                <a:lnTo>
                  <a:pt x="4519" y="235"/>
                </a:lnTo>
                <a:lnTo>
                  <a:pt x="4505" y="218"/>
                </a:lnTo>
                <a:lnTo>
                  <a:pt x="4491" y="202"/>
                </a:lnTo>
                <a:lnTo>
                  <a:pt x="4474" y="186"/>
                </a:lnTo>
                <a:lnTo>
                  <a:pt x="4458" y="171"/>
                </a:lnTo>
                <a:lnTo>
                  <a:pt x="4442" y="157"/>
                </a:lnTo>
                <a:lnTo>
                  <a:pt x="4424" y="143"/>
                </a:lnTo>
                <a:lnTo>
                  <a:pt x="4405" y="129"/>
                </a:lnTo>
                <a:lnTo>
                  <a:pt x="4387" y="116"/>
                </a:lnTo>
                <a:lnTo>
                  <a:pt x="4368" y="104"/>
                </a:lnTo>
                <a:lnTo>
                  <a:pt x="4347" y="93"/>
                </a:lnTo>
                <a:lnTo>
                  <a:pt x="4326" y="82"/>
                </a:lnTo>
                <a:lnTo>
                  <a:pt x="4304" y="74"/>
                </a:lnTo>
                <a:lnTo>
                  <a:pt x="4281" y="64"/>
                </a:lnTo>
                <a:lnTo>
                  <a:pt x="4259" y="56"/>
                </a:lnTo>
                <a:lnTo>
                  <a:pt x="4234" y="49"/>
                </a:lnTo>
                <a:lnTo>
                  <a:pt x="4210" y="42"/>
                </a:lnTo>
                <a:lnTo>
                  <a:pt x="4184" y="37"/>
                </a:lnTo>
                <a:lnTo>
                  <a:pt x="4158" y="33"/>
                </a:lnTo>
                <a:lnTo>
                  <a:pt x="4131" y="29"/>
                </a:lnTo>
                <a:lnTo>
                  <a:pt x="4105" y="27"/>
                </a:lnTo>
                <a:lnTo>
                  <a:pt x="4076" y="25"/>
                </a:lnTo>
                <a:lnTo>
                  <a:pt x="4048" y="25"/>
                </a:lnTo>
                <a:lnTo>
                  <a:pt x="4003" y="24"/>
                </a:lnTo>
                <a:lnTo>
                  <a:pt x="3958" y="24"/>
                </a:lnTo>
                <a:lnTo>
                  <a:pt x="3913" y="24"/>
                </a:lnTo>
                <a:lnTo>
                  <a:pt x="3868" y="24"/>
                </a:lnTo>
                <a:lnTo>
                  <a:pt x="3823" y="24"/>
                </a:lnTo>
                <a:lnTo>
                  <a:pt x="3778" y="24"/>
                </a:lnTo>
                <a:lnTo>
                  <a:pt x="3732" y="24"/>
                </a:lnTo>
                <a:lnTo>
                  <a:pt x="3688" y="24"/>
                </a:lnTo>
                <a:lnTo>
                  <a:pt x="3643" y="24"/>
                </a:lnTo>
                <a:lnTo>
                  <a:pt x="3599" y="24"/>
                </a:lnTo>
                <a:lnTo>
                  <a:pt x="3553" y="24"/>
                </a:lnTo>
                <a:lnTo>
                  <a:pt x="3508" y="24"/>
                </a:lnTo>
                <a:lnTo>
                  <a:pt x="3463" y="24"/>
                </a:lnTo>
                <a:lnTo>
                  <a:pt x="3419" y="25"/>
                </a:lnTo>
                <a:lnTo>
                  <a:pt x="3373" y="25"/>
                </a:lnTo>
                <a:lnTo>
                  <a:pt x="3328" y="25"/>
                </a:lnTo>
                <a:lnTo>
                  <a:pt x="3328" y="1715"/>
                </a:lnTo>
                <a:lnTo>
                  <a:pt x="3689" y="1715"/>
                </a:lnTo>
                <a:lnTo>
                  <a:pt x="3689" y="1155"/>
                </a:lnTo>
                <a:lnTo>
                  <a:pt x="3990" y="1155"/>
                </a:lnTo>
                <a:lnTo>
                  <a:pt x="4337" y="1715"/>
                </a:lnTo>
                <a:lnTo>
                  <a:pt x="4569" y="1715"/>
                </a:lnTo>
                <a:lnTo>
                  <a:pt x="4722" y="1715"/>
                </a:lnTo>
                <a:lnTo>
                  <a:pt x="4945" y="1715"/>
                </a:lnTo>
                <a:lnTo>
                  <a:pt x="5075" y="1435"/>
                </a:lnTo>
                <a:lnTo>
                  <a:pt x="5776" y="1435"/>
                </a:lnTo>
                <a:close/>
                <a:moveTo>
                  <a:pt x="5427" y="575"/>
                </a:moveTo>
                <a:lnTo>
                  <a:pt x="5661" y="1132"/>
                </a:lnTo>
                <a:lnTo>
                  <a:pt x="5193" y="1132"/>
                </a:lnTo>
                <a:lnTo>
                  <a:pt x="5427" y="575"/>
                </a:lnTo>
                <a:close/>
                <a:moveTo>
                  <a:pt x="3685" y="859"/>
                </a:moveTo>
                <a:lnTo>
                  <a:pt x="3685" y="340"/>
                </a:lnTo>
                <a:lnTo>
                  <a:pt x="4046" y="340"/>
                </a:lnTo>
                <a:lnTo>
                  <a:pt x="4065" y="341"/>
                </a:lnTo>
                <a:lnTo>
                  <a:pt x="4083" y="343"/>
                </a:lnTo>
                <a:lnTo>
                  <a:pt x="4101" y="346"/>
                </a:lnTo>
                <a:lnTo>
                  <a:pt x="4117" y="350"/>
                </a:lnTo>
                <a:lnTo>
                  <a:pt x="4134" y="354"/>
                </a:lnTo>
                <a:lnTo>
                  <a:pt x="4150" y="360"/>
                </a:lnTo>
                <a:lnTo>
                  <a:pt x="4165" y="367"/>
                </a:lnTo>
                <a:lnTo>
                  <a:pt x="4179" y="375"/>
                </a:lnTo>
                <a:lnTo>
                  <a:pt x="4192" y="384"/>
                </a:lnTo>
                <a:lnTo>
                  <a:pt x="4205" y="393"/>
                </a:lnTo>
                <a:lnTo>
                  <a:pt x="4217" y="404"/>
                </a:lnTo>
                <a:lnTo>
                  <a:pt x="4227" y="415"/>
                </a:lnTo>
                <a:lnTo>
                  <a:pt x="4238" y="427"/>
                </a:lnTo>
                <a:lnTo>
                  <a:pt x="4248" y="440"/>
                </a:lnTo>
                <a:lnTo>
                  <a:pt x="4257" y="453"/>
                </a:lnTo>
                <a:lnTo>
                  <a:pt x="4264" y="467"/>
                </a:lnTo>
                <a:lnTo>
                  <a:pt x="4271" y="482"/>
                </a:lnTo>
                <a:lnTo>
                  <a:pt x="4277" y="497"/>
                </a:lnTo>
                <a:lnTo>
                  <a:pt x="4282" y="512"/>
                </a:lnTo>
                <a:lnTo>
                  <a:pt x="4287" y="528"/>
                </a:lnTo>
                <a:lnTo>
                  <a:pt x="4290" y="544"/>
                </a:lnTo>
                <a:lnTo>
                  <a:pt x="4292" y="562"/>
                </a:lnTo>
                <a:lnTo>
                  <a:pt x="4293" y="579"/>
                </a:lnTo>
                <a:lnTo>
                  <a:pt x="4294" y="596"/>
                </a:lnTo>
                <a:lnTo>
                  <a:pt x="4293" y="615"/>
                </a:lnTo>
                <a:lnTo>
                  <a:pt x="4292" y="632"/>
                </a:lnTo>
                <a:lnTo>
                  <a:pt x="4290" y="649"/>
                </a:lnTo>
                <a:lnTo>
                  <a:pt x="4287" y="665"/>
                </a:lnTo>
                <a:lnTo>
                  <a:pt x="4282" y="683"/>
                </a:lnTo>
                <a:lnTo>
                  <a:pt x="4278" y="698"/>
                </a:lnTo>
                <a:lnTo>
                  <a:pt x="4272" y="714"/>
                </a:lnTo>
                <a:lnTo>
                  <a:pt x="4265" y="729"/>
                </a:lnTo>
                <a:lnTo>
                  <a:pt x="4257" y="743"/>
                </a:lnTo>
                <a:lnTo>
                  <a:pt x="4248" y="757"/>
                </a:lnTo>
                <a:lnTo>
                  <a:pt x="4238" y="770"/>
                </a:lnTo>
                <a:lnTo>
                  <a:pt x="4227" y="782"/>
                </a:lnTo>
                <a:lnTo>
                  <a:pt x="4217" y="794"/>
                </a:lnTo>
                <a:lnTo>
                  <a:pt x="4205" y="803"/>
                </a:lnTo>
                <a:lnTo>
                  <a:pt x="4192" y="813"/>
                </a:lnTo>
                <a:lnTo>
                  <a:pt x="4178" y="823"/>
                </a:lnTo>
                <a:lnTo>
                  <a:pt x="4164" y="832"/>
                </a:lnTo>
                <a:lnTo>
                  <a:pt x="4149" y="838"/>
                </a:lnTo>
                <a:lnTo>
                  <a:pt x="4134" y="844"/>
                </a:lnTo>
                <a:lnTo>
                  <a:pt x="4117" y="850"/>
                </a:lnTo>
                <a:lnTo>
                  <a:pt x="4100" y="853"/>
                </a:lnTo>
                <a:lnTo>
                  <a:pt x="4083" y="856"/>
                </a:lnTo>
                <a:lnTo>
                  <a:pt x="4065" y="859"/>
                </a:lnTo>
                <a:lnTo>
                  <a:pt x="4046" y="859"/>
                </a:lnTo>
                <a:lnTo>
                  <a:pt x="3685" y="859"/>
                </a:lnTo>
                <a:close/>
                <a:moveTo>
                  <a:pt x="3208" y="871"/>
                </a:moveTo>
                <a:lnTo>
                  <a:pt x="3207" y="829"/>
                </a:lnTo>
                <a:lnTo>
                  <a:pt x="3205" y="788"/>
                </a:lnTo>
                <a:lnTo>
                  <a:pt x="3202" y="748"/>
                </a:lnTo>
                <a:lnTo>
                  <a:pt x="3196" y="708"/>
                </a:lnTo>
                <a:lnTo>
                  <a:pt x="3190" y="671"/>
                </a:lnTo>
                <a:lnTo>
                  <a:pt x="3181" y="634"/>
                </a:lnTo>
                <a:lnTo>
                  <a:pt x="3173" y="598"/>
                </a:lnTo>
                <a:lnTo>
                  <a:pt x="3162" y="563"/>
                </a:lnTo>
                <a:lnTo>
                  <a:pt x="3149" y="529"/>
                </a:lnTo>
                <a:lnTo>
                  <a:pt x="3136" y="496"/>
                </a:lnTo>
                <a:lnTo>
                  <a:pt x="3122" y="465"/>
                </a:lnTo>
                <a:lnTo>
                  <a:pt x="3107" y="433"/>
                </a:lnTo>
                <a:lnTo>
                  <a:pt x="3090" y="403"/>
                </a:lnTo>
                <a:lnTo>
                  <a:pt x="3072" y="375"/>
                </a:lnTo>
                <a:lnTo>
                  <a:pt x="3053" y="347"/>
                </a:lnTo>
                <a:lnTo>
                  <a:pt x="3034" y="320"/>
                </a:lnTo>
                <a:lnTo>
                  <a:pt x="3012" y="294"/>
                </a:lnTo>
                <a:lnTo>
                  <a:pt x="2990" y="269"/>
                </a:lnTo>
                <a:lnTo>
                  <a:pt x="2968" y="245"/>
                </a:lnTo>
                <a:lnTo>
                  <a:pt x="2945" y="223"/>
                </a:lnTo>
                <a:lnTo>
                  <a:pt x="2920" y="202"/>
                </a:lnTo>
                <a:lnTo>
                  <a:pt x="2896" y="182"/>
                </a:lnTo>
                <a:lnTo>
                  <a:pt x="2870" y="162"/>
                </a:lnTo>
                <a:lnTo>
                  <a:pt x="2843" y="144"/>
                </a:lnTo>
                <a:lnTo>
                  <a:pt x="2816" y="127"/>
                </a:lnTo>
                <a:lnTo>
                  <a:pt x="2788" y="110"/>
                </a:lnTo>
                <a:lnTo>
                  <a:pt x="2760" y="95"/>
                </a:lnTo>
                <a:lnTo>
                  <a:pt x="2730" y="81"/>
                </a:lnTo>
                <a:lnTo>
                  <a:pt x="2701" y="68"/>
                </a:lnTo>
                <a:lnTo>
                  <a:pt x="2671" y="56"/>
                </a:lnTo>
                <a:lnTo>
                  <a:pt x="2640" y="47"/>
                </a:lnTo>
                <a:lnTo>
                  <a:pt x="2610" y="37"/>
                </a:lnTo>
                <a:lnTo>
                  <a:pt x="2577" y="28"/>
                </a:lnTo>
                <a:lnTo>
                  <a:pt x="2546" y="21"/>
                </a:lnTo>
                <a:lnTo>
                  <a:pt x="2514" y="14"/>
                </a:lnTo>
                <a:lnTo>
                  <a:pt x="2482" y="10"/>
                </a:lnTo>
                <a:lnTo>
                  <a:pt x="2449" y="6"/>
                </a:lnTo>
                <a:lnTo>
                  <a:pt x="2417" y="3"/>
                </a:lnTo>
                <a:lnTo>
                  <a:pt x="2384" y="1"/>
                </a:lnTo>
                <a:lnTo>
                  <a:pt x="2351" y="0"/>
                </a:lnTo>
                <a:lnTo>
                  <a:pt x="2317" y="1"/>
                </a:lnTo>
                <a:lnTo>
                  <a:pt x="2284" y="3"/>
                </a:lnTo>
                <a:lnTo>
                  <a:pt x="2251" y="6"/>
                </a:lnTo>
                <a:lnTo>
                  <a:pt x="2217" y="10"/>
                </a:lnTo>
                <a:lnTo>
                  <a:pt x="2185" y="14"/>
                </a:lnTo>
                <a:lnTo>
                  <a:pt x="2152" y="21"/>
                </a:lnTo>
                <a:lnTo>
                  <a:pt x="2120" y="28"/>
                </a:lnTo>
                <a:lnTo>
                  <a:pt x="2089" y="36"/>
                </a:lnTo>
                <a:lnTo>
                  <a:pt x="2058" y="46"/>
                </a:lnTo>
                <a:lnTo>
                  <a:pt x="2026" y="56"/>
                </a:lnTo>
                <a:lnTo>
                  <a:pt x="1996" y="68"/>
                </a:lnTo>
                <a:lnTo>
                  <a:pt x="1966" y="81"/>
                </a:lnTo>
                <a:lnTo>
                  <a:pt x="1937" y="95"/>
                </a:lnTo>
                <a:lnTo>
                  <a:pt x="1909" y="110"/>
                </a:lnTo>
                <a:lnTo>
                  <a:pt x="1881" y="126"/>
                </a:lnTo>
                <a:lnTo>
                  <a:pt x="1853" y="143"/>
                </a:lnTo>
                <a:lnTo>
                  <a:pt x="1826" y="161"/>
                </a:lnTo>
                <a:lnTo>
                  <a:pt x="1800" y="181"/>
                </a:lnTo>
                <a:lnTo>
                  <a:pt x="1775" y="201"/>
                </a:lnTo>
                <a:lnTo>
                  <a:pt x="1750" y="223"/>
                </a:lnTo>
                <a:lnTo>
                  <a:pt x="1726" y="245"/>
                </a:lnTo>
                <a:lnTo>
                  <a:pt x="1704" y="268"/>
                </a:lnTo>
                <a:lnTo>
                  <a:pt x="1682" y="293"/>
                </a:lnTo>
                <a:lnTo>
                  <a:pt x="1662" y="319"/>
                </a:lnTo>
                <a:lnTo>
                  <a:pt x="1641" y="346"/>
                </a:lnTo>
                <a:lnTo>
                  <a:pt x="1622" y="374"/>
                </a:lnTo>
                <a:lnTo>
                  <a:pt x="1605" y="402"/>
                </a:lnTo>
                <a:lnTo>
                  <a:pt x="1588" y="432"/>
                </a:lnTo>
                <a:lnTo>
                  <a:pt x="1572" y="463"/>
                </a:lnTo>
                <a:lnTo>
                  <a:pt x="1558" y="495"/>
                </a:lnTo>
                <a:lnTo>
                  <a:pt x="1545" y="528"/>
                </a:lnTo>
                <a:lnTo>
                  <a:pt x="1532" y="562"/>
                </a:lnTo>
                <a:lnTo>
                  <a:pt x="1522" y="597"/>
                </a:lnTo>
                <a:lnTo>
                  <a:pt x="1513" y="633"/>
                </a:lnTo>
                <a:lnTo>
                  <a:pt x="1504" y="671"/>
                </a:lnTo>
                <a:lnTo>
                  <a:pt x="1498" y="708"/>
                </a:lnTo>
                <a:lnTo>
                  <a:pt x="1492" y="747"/>
                </a:lnTo>
                <a:lnTo>
                  <a:pt x="1489" y="787"/>
                </a:lnTo>
                <a:lnTo>
                  <a:pt x="1487" y="829"/>
                </a:lnTo>
                <a:lnTo>
                  <a:pt x="1486" y="871"/>
                </a:lnTo>
                <a:lnTo>
                  <a:pt x="1487" y="914"/>
                </a:lnTo>
                <a:lnTo>
                  <a:pt x="1489" y="955"/>
                </a:lnTo>
                <a:lnTo>
                  <a:pt x="1492" y="995"/>
                </a:lnTo>
                <a:lnTo>
                  <a:pt x="1498" y="1033"/>
                </a:lnTo>
                <a:lnTo>
                  <a:pt x="1504" y="1072"/>
                </a:lnTo>
                <a:lnTo>
                  <a:pt x="1512" y="1109"/>
                </a:lnTo>
                <a:lnTo>
                  <a:pt x="1520" y="1146"/>
                </a:lnTo>
                <a:lnTo>
                  <a:pt x="1531" y="1180"/>
                </a:lnTo>
                <a:lnTo>
                  <a:pt x="1543" y="1215"/>
                </a:lnTo>
                <a:lnTo>
                  <a:pt x="1557" y="1247"/>
                </a:lnTo>
                <a:lnTo>
                  <a:pt x="1571" y="1280"/>
                </a:lnTo>
                <a:lnTo>
                  <a:pt x="1586" y="1311"/>
                </a:lnTo>
                <a:lnTo>
                  <a:pt x="1602" y="1340"/>
                </a:lnTo>
                <a:lnTo>
                  <a:pt x="1620" y="1369"/>
                </a:lnTo>
                <a:lnTo>
                  <a:pt x="1638" y="1397"/>
                </a:lnTo>
                <a:lnTo>
                  <a:pt x="1658" y="1424"/>
                </a:lnTo>
                <a:lnTo>
                  <a:pt x="1679" y="1450"/>
                </a:lnTo>
                <a:lnTo>
                  <a:pt x="1701" y="1475"/>
                </a:lnTo>
                <a:lnTo>
                  <a:pt x="1722" y="1499"/>
                </a:lnTo>
                <a:lnTo>
                  <a:pt x="1746" y="1521"/>
                </a:lnTo>
                <a:lnTo>
                  <a:pt x="1770" y="1542"/>
                </a:lnTo>
                <a:lnTo>
                  <a:pt x="1794" y="1562"/>
                </a:lnTo>
                <a:lnTo>
                  <a:pt x="1820" y="1582"/>
                </a:lnTo>
                <a:lnTo>
                  <a:pt x="1847" y="1600"/>
                </a:lnTo>
                <a:lnTo>
                  <a:pt x="1874" y="1617"/>
                </a:lnTo>
                <a:lnTo>
                  <a:pt x="1902" y="1634"/>
                </a:lnTo>
                <a:lnTo>
                  <a:pt x="1930" y="1649"/>
                </a:lnTo>
                <a:lnTo>
                  <a:pt x="1959" y="1663"/>
                </a:lnTo>
                <a:lnTo>
                  <a:pt x="1990" y="1676"/>
                </a:lnTo>
                <a:lnTo>
                  <a:pt x="2019" y="1688"/>
                </a:lnTo>
                <a:lnTo>
                  <a:pt x="2050" y="1698"/>
                </a:lnTo>
                <a:lnTo>
                  <a:pt x="2081" y="1708"/>
                </a:lnTo>
                <a:lnTo>
                  <a:pt x="2113" y="1717"/>
                </a:lnTo>
                <a:lnTo>
                  <a:pt x="2145" y="1723"/>
                </a:lnTo>
                <a:lnTo>
                  <a:pt x="2177" y="1730"/>
                </a:lnTo>
                <a:lnTo>
                  <a:pt x="2210" y="1735"/>
                </a:lnTo>
                <a:lnTo>
                  <a:pt x="2243" y="1738"/>
                </a:lnTo>
                <a:lnTo>
                  <a:pt x="2276" y="1742"/>
                </a:lnTo>
                <a:lnTo>
                  <a:pt x="2310" y="1744"/>
                </a:lnTo>
                <a:lnTo>
                  <a:pt x="2343" y="1744"/>
                </a:lnTo>
                <a:lnTo>
                  <a:pt x="2391" y="1743"/>
                </a:lnTo>
                <a:lnTo>
                  <a:pt x="2437" y="1739"/>
                </a:lnTo>
                <a:lnTo>
                  <a:pt x="2482" y="1734"/>
                </a:lnTo>
                <a:lnTo>
                  <a:pt x="2528" y="1728"/>
                </a:lnTo>
                <a:lnTo>
                  <a:pt x="2571" y="1719"/>
                </a:lnTo>
                <a:lnTo>
                  <a:pt x="2613" y="1707"/>
                </a:lnTo>
                <a:lnTo>
                  <a:pt x="2654" y="1694"/>
                </a:lnTo>
                <a:lnTo>
                  <a:pt x="2694" y="1680"/>
                </a:lnTo>
                <a:lnTo>
                  <a:pt x="2733" y="1663"/>
                </a:lnTo>
                <a:lnTo>
                  <a:pt x="2770" y="1644"/>
                </a:lnTo>
                <a:lnTo>
                  <a:pt x="2807" y="1625"/>
                </a:lnTo>
                <a:lnTo>
                  <a:pt x="2842" y="1603"/>
                </a:lnTo>
                <a:lnTo>
                  <a:pt x="2875" y="1580"/>
                </a:lnTo>
                <a:lnTo>
                  <a:pt x="2907" y="1555"/>
                </a:lnTo>
                <a:lnTo>
                  <a:pt x="2938" y="1528"/>
                </a:lnTo>
                <a:lnTo>
                  <a:pt x="2968" y="1500"/>
                </a:lnTo>
                <a:lnTo>
                  <a:pt x="2996" y="1471"/>
                </a:lnTo>
                <a:lnTo>
                  <a:pt x="3022" y="1439"/>
                </a:lnTo>
                <a:lnTo>
                  <a:pt x="3047" y="1407"/>
                </a:lnTo>
                <a:lnTo>
                  <a:pt x="3069" y="1372"/>
                </a:lnTo>
                <a:lnTo>
                  <a:pt x="3091" y="1338"/>
                </a:lnTo>
                <a:lnTo>
                  <a:pt x="3110" y="1301"/>
                </a:lnTo>
                <a:lnTo>
                  <a:pt x="3128" y="1263"/>
                </a:lnTo>
                <a:lnTo>
                  <a:pt x="3145" y="1224"/>
                </a:lnTo>
                <a:lnTo>
                  <a:pt x="3160" y="1183"/>
                </a:lnTo>
                <a:lnTo>
                  <a:pt x="3173" y="1142"/>
                </a:lnTo>
                <a:lnTo>
                  <a:pt x="3183" y="1099"/>
                </a:lnTo>
                <a:lnTo>
                  <a:pt x="3192" y="1056"/>
                </a:lnTo>
                <a:lnTo>
                  <a:pt x="3200" y="1012"/>
                </a:lnTo>
                <a:lnTo>
                  <a:pt x="3204" y="965"/>
                </a:lnTo>
                <a:lnTo>
                  <a:pt x="3207" y="919"/>
                </a:lnTo>
                <a:lnTo>
                  <a:pt x="3208" y="871"/>
                </a:lnTo>
                <a:close/>
                <a:moveTo>
                  <a:pt x="1849" y="871"/>
                </a:moveTo>
                <a:lnTo>
                  <a:pt x="1850" y="838"/>
                </a:lnTo>
                <a:lnTo>
                  <a:pt x="1853" y="807"/>
                </a:lnTo>
                <a:lnTo>
                  <a:pt x="1856" y="775"/>
                </a:lnTo>
                <a:lnTo>
                  <a:pt x="1860" y="745"/>
                </a:lnTo>
                <a:lnTo>
                  <a:pt x="1866" y="717"/>
                </a:lnTo>
                <a:lnTo>
                  <a:pt x="1873" y="689"/>
                </a:lnTo>
                <a:lnTo>
                  <a:pt x="1881" y="662"/>
                </a:lnTo>
                <a:lnTo>
                  <a:pt x="1890" y="636"/>
                </a:lnTo>
                <a:lnTo>
                  <a:pt x="1901" y="611"/>
                </a:lnTo>
                <a:lnTo>
                  <a:pt x="1913" y="589"/>
                </a:lnTo>
                <a:lnTo>
                  <a:pt x="1925" y="566"/>
                </a:lnTo>
                <a:lnTo>
                  <a:pt x="1938" y="544"/>
                </a:lnTo>
                <a:lnTo>
                  <a:pt x="1953" y="524"/>
                </a:lnTo>
                <a:lnTo>
                  <a:pt x="1968" y="504"/>
                </a:lnTo>
                <a:lnTo>
                  <a:pt x="1984" y="486"/>
                </a:lnTo>
                <a:lnTo>
                  <a:pt x="2001" y="469"/>
                </a:lnTo>
                <a:lnTo>
                  <a:pt x="2019" y="452"/>
                </a:lnTo>
                <a:lnTo>
                  <a:pt x="2037" y="436"/>
                </a:lnTo>
                <a:lnTo>
                  <a:pt x="2056" y="422"/>
                </a:lnTo>
                <a:lnTo>
                  <a:pt x="2076" y="409"/>
                </a:lnTo>
                <a:lnTo>
                  <a:pt x="2096" y="398"/>
                </a:lnTo>
                <a:lnTo>
                  <a:pt x="2117" y="386"/>
                </a:lnTo>
                <a:lnTo>
                  <a:pt x="2138" y="376"/>
                </a:lnTo>
                <a:lnTo>
                  <a:pt x="2161" y="367"/>
                </a:lnTo>
                <a:lnTo>
                  <a:pt x="2184" y="359"/>
                </a:lnTo>
                <a:lnTo>
                  <a:pt x="2206" y="352"/>
                </a:lnTo>
                <a:lnTo>
                  <a:pt x="2230" y="347"/>
                </a:lnTo>
                <a:lnTo>
                  <a:pt x="2253" y="341"/>
                </a:lnTo>
                <a:lnTo>
                  <a:pt x="2278" y="338"/>
                </a:lnTo>
                <a:lnTo>
                  <a:pt x="2301" y="335"/>
                </a:lnTo>
                <a:lnTo>
                  <a:pt x="2326" y="334"/>
                </a:lnTo>
                <a:lnTo>
                  <a:pt x="2351" y="334"/>
                </a:lnTo>
                <a:lnTo>
                  <a:pt x="2376" y="334"/>
                </a:lnTo>
                <a:lnTo>
                  <a:pt x="2399" y="335"/>
                </a:lnTo>
                <a:lnTo>
                  <a:pt x="2424" y="338"/>
                </a:lnTo>
                <a:lnTo>
                  <a:pt x="2448" y="341"/>
                </a:lnTo>
                <a:lnTo>
                  <a:pt x="2471" y="347"/>
                </a:lnTo>
                <a:lnTo>
                  <a:pt x="2494" y="352"/>
                </a:lnTo>
                <a:lnTo>
                  <a:pt x="2517" y="359"/>
                </a:lnTo>
                <a:lnTo>
                  <a:pt x="2540" y="366"/>
                </a:lnTo>
                <a:lnTo>
                  <a:pt x="2561" y="376"/>
                </a:lnTo>
                <a:lnTo>
                  <a:pt x="2583" y="386"/>
                </a:lnTo>
                <a:lnTo>
                  <a:pt x="2604" y="397"/>
                </a:lnTo>
                <a:lnTo>
                  <a:pt x="2624" y="408"/>
                </a:lnTo>
                <a:lnTo>
                  <a:pt x="2643" y="421"/>
                </a:lnTo>
                <a:lnTo>
                  <a:pt x="2663" y="436"/>
                </a:lnTo>
                <a:lnTo>
                  <a:pt x="2681" y="452"/>
                </a:lnTo>
                <a:lnTo>
                  <a:pt x="2698" y="468"/>
                </a:lnTo>
                <a:lnTo>
                  <a:pt x="2715" y="485"/>
                </a:lnTo>
                <a:lnTo>
                  <a:pt x="2732" y="503"/>
                </a:lnTo>
                <a:lnTo>
                  <a:pt x="2747" y="523"/>
                </a:lnTo>
                <a:lnTo>
                  <a:pt x="2761" y="543"/>
                </a:lnTo>
                <a:lnTo>
                  <a:pt x="2774" y="565"/>
                </a:lnTo>
                <a:lnTo>
                  <a:pt x="2787" y="588"/>
                </a:lnTo>
                <a:lnTo>
                  <a:pt x="2798" y="610"/>
                </a:lnTo>
                <a:lnTo>
                  <a:pt x="2808" y="635"/>
                </a:lnTo>
                <a:lnTo>
                  <a:pt x="2818" y="661"/>
                </a:lnTo>
                <a:lnTo>
                  <a:pt x="2826" y="688"/>
                </a:lnTo>
                <a:lnTo>
                  <a:pt x="2833" y="716"/>
                </a:lnTo>
                <a:lnTo>
                  <a:pt x="2839" y="745"/>
                </a:lnTo>
                <a:lnTo>
                  <a:pt x="2844" y="774"/>
                </a:lnTo>
                <a:lnTo>
                  <a:pt x="2847" y="806"/>
                </a:lnTo>
                <a:lnTo>
                  <a:pt x="2849" y="838"/>
                </a:lnTo>
                <a:lnTo>
                  <a:pt x="2849" y="871"/>
                </a:lnTo>
                <a:lnTo>
                  <a:pt x="2849" y="905"/>
                </a:lnTo>
                <a:lnTo>
                  <a:pt x="2847" y="938"/>
                </a:lnTo>
                <a:lnTo>
                  <a:pt x="2844" y="970"/>
                </a:lnTo>
                <a:lnTo>
                  <a:pt x="2838" y="1000"/>
                </a:lnTo>
                <a:lnTo>
                  <a:pt x="2833" y="1030"/>
                </a:lnTo>
                <a:lnTo>
                  <a:pt x="2825" y="1058"/>
                </a:lnTo>
                <a:lnTo>
                  <a:pt x="2818" y="1085"/>
                </a:lnTo>
                <a:lnTo>
                  <a:pt x="2808" y="1111"/>
                </a:lnTo>
                <a:lnTo>
                  <a:pt x="2797" y="1136"/>
                </a:lnTo>
                <a:lnTo>
                  <a:pt x="2787" y="1161"/>
                </a:lnTo>
                <a:lnTo>
                  <a:pt x="2774" y="1183"/>
                </a:lnTo>
                <a:lnTo>
                  <a:pt x="2761" y="1205"/>
                </a:lnTo>
                <a:lnTo>
                  <a:pt x="2746" y="1226"/>
                </a:lnTo>
                <a:lnTo>
                  <a:pt x="2730" y="1245"/>
                </a:lnTo>
                <a:lnTo>
                  <a:pt x="2714" y="1263"/>
                </a:lnTo>
                <a:lnTo>
                  <a:pt x="2697" y="1281"/>
                </a:lnTo>
                <a:lnTo>
                  <a:pt x="2680" y="1297"/>
                </a:lnTo>
                <a:lnTo>
                  <a:pt x="2661" y="1312"/>
                </a:lnTo>
                <a:lnTo>
                  <a:pt x="2642" y="1326"/>
                </a:lnTo>
                <a:lnTo>
                  <a:pt x="2623" y="1339"/>
                </a:lnTo>
                <a:lnTo>
                  <a:pt x="2602" y="1351"/>
                </a:lnTo>
                <a:lnTo>
                  <a:pt x="2581" y="1362"/>
                </a:lnTo>
                <a:lnTo>
                  <a:pt x="2560" y="1371"/>
                </a:lnTo>
                <a:lnTo>
                  <a:pt x="2537" y="1381"/>
                </a:lnTo>
                <a:lnTo>
                  <a:pt x="2515" y="1389"/>
                </a:lnTo>
                <a:lnTo>
                  <a:pt x="2492" y="1395"/>
                </a:lnTo>
                <a:lnTo>
                  <a:pt x="2468" y="1400"/>
                </a:lnTo>
                <a:lnTo>
                  <a:pt x="2446" y="1406"/>
                </a:lnTo>
                <a:lnTo>
                  <a:pt x="2421" y="1409"/>
                </a:lnTo>
                <a:lnTo>
                  <a:pt x="2397" y="1411"/>
                </a:lnTo>
                <a:lnTo>
                  <a:pt x="2374" y="1413"/>
                </a:lnTo>
                <a:lnTo>
                  <a:pt x="2349" y="1413"/>
                </a:lnTo>
                <a:lnTo>
                  <a:pt x="2323" y="1413"/>
                </a:lnTo>
                <a:lnTo>
                  <a:pt x="2298" y="1411"/>
                </a:lnTo>
                <a:lnTo>
                  <a:pt x="2273" y="1409"/>
                </a:lnTo>
                <a:lnTo>
                  <a:pt x="2249" y="1406"/>
                </a:lnTo>
                <a:lnTo>
                  <a:pt x="2226" y="1400"/>
                </a:lnTo>
                <a:lnTo>
                  <a:pt x="2202" y="1395"/>
                </a:lnTo>
                <a:lnTo>
                  <a:pt x="2179" y="1389"/>
                </a:lnTo>
                <a:lnTo>
                  <a:pt x="2157" y="1381"/>
                </a:lnTo>
                <a:lnTo>
                  <a:pt x="2134" y="1371"/>
                </a:lnTo>
                <a:lnTo>
                  <a:pt x="2113" y="1362"/>
                </a:lnTo>
                <a:lnTo>
                  <a:pt x="2092" y="1351"/>
                </a:lnTo>
                <a:lnTo>
                  <a:pt x="2072" y="1339"/>
                </a:lnTo>
                <a:lnTo>
                  <a:pt x="2052" y="1326"/>
                </a:lnTo>
                <a:lnTo>
                  <a:pt x="2034" y="1312"/>
                </a:lnTo>
                <a:lnTo>
                  <a:pt x="2015" y="1297"/>
                </a:lnTo>
                <a:lnTo>
                  <a:pt x="1998" y="1281"/>
                </a:lnTo>
                <a:lnTo>
                  <a:pt x="1981" y="1263"/>
                </a:lnTo>
                <a:lnTo>
                  <a:pt x="1965" y="1245"/>
                </a:lnTo>
                <a:lnTo>
                  <a:pt x="1951" y="1226"/>
                </a:lnTo>
                <a:lnTo>
                  <a:pt x="1937" y="1205"/>
                </a:lnTo>
                <a:lnTo>
                  <a:pt x="1924" y="1183"/>
                </a:lnTo>
                <a:lnTo>
                  <a:pt x="1911" y="1161"/>
                </a:lnTo>
                <a:lnTo>
                  <a:pt x="1900" y="1136"/>
                </a:lnTo>
                <a:lnTo>
                  <a:pt x="1889" y="1111"/>
                </a:lnTo>
                <a:lnTo>
                  <a:pt x="1881" y="1085"/>
                </a:lnTo>
                <a:lnTo>
                  <a:pt x="1872" y="1058"/>
                </a:lnTo>
                <a:lnTo>
                  <a:pt x="1866" y="1030"/>
                </a:lnTo>
                <a:lnTo>
                  <a:pt x="1860" y="1000"/>
                </a:lnTo>
                <a:lnTo>
                  <a:pt x="1856" y="970"/>
                </a:lnTo>
                <a:lnTo>
                  <a:pt x="1853" y="938"/>
                </a:lnTo>
                <a:lnTo>
                  <a:pt x="1850" y="905"/>
                </a:lnTo>
                <a:lnTo>
                  <a:pt x="1849" y="8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" name="Freeform 7"/>
          <p:cNvSpPr>
            <a:spLocks/>
          </p:cNvSpPr>
          <p:nvPr userDrawn="1"/>
        </p:nvSpPr>
        <p:spPr bwMode="auto">
          <a:xfrm>
            <a:off x="330200" y="330200"/>
            <a:ext cx="195263" cy="295275"/>
          </a:xfrm>
          <a:custGeom>
            <a:avLst/>
            <a:gdLst>
              <a:gd name="T0" fmla="*/ 1479 w 1479"/>
              <a:gd name="T1" fmla="*/ 2229 h 2229"/>
              <a:gd name="T2" fmla="*/ 1403 w 1479"/>
              <a:gd name="T3" fmla="*/ 2227 h 2229"/>
              <a:gd name="T4" fmla="*/ 1328 w 1479"/>
              <a:gd name="T5" fmla="*/ 2220 h 2229"/>
              <a:gd name="T6" fmla="*/ 1253 w 1479"/>
              <a:gd name="T7" fmla="*/ 2210 h 2229"/>
              <a:gd name="T8" fmla="*/ 1181 w 1479"/>
              <a:gd name="T9" fmla="*/ 2197 h 2229"/>
              <a:gd name="T10" fmla="*/ 1109 w 1479"/>
              <a:gd name="T11" fmla="*/ 2179 h 2229"/>
              <a:gd name="T12" fmla="*/ 1039 w 1479"/>
              <a:gd name="T13" fmla="*/ 2159 h 2229"/>
              <a:gd name="T14" fmla="*/ 970 w 1479"/>
              <a:gd name="T15" fmla="*/ 2135 h 2229"/>
              <a:gd name="T16" fmla="*/ 903 w 1479"/>
              <a:gd name="T17" fmla="*/ 2108 h 2229"/>
              <a:gd name="T18" fmla="*/ 837 w 1479"/>
              <a:gd name="T19" fmla="*/ 2078 h 2229"/>
              <a:gd name="T20" fmla="*/ 773 w 1479"/>
              <a:gd name="T21" fmla="*/ 2044 h 2229"/>
              <a:gd name="T22" fmla="*/ 712 w 1479"/>
              <a:gd name="T23" fmla="*/ 2009 h 2229"/>
              <a:gd name="T24" fmla="*/ 651 w 1479"/>
              <a:gd name="T25" fmla="*/ 1969 h 2229"/>
              <a:gd name="T26" fmla="*/ 593 w 1479"/>
              <a:gd name="T27" fmla="*/ 1928 h 2229"/>
              <a:gd name="T28" fmla="*/ 538 w 1479"/>
              <a:gd name="T29" fmla="*/ 1884 h 2229"/>
              <a:gd name="T30" fmla="*/ 484 w 1479"/>
              <a:gd name="T31" fmla="*/ 1836 h 2229"/>
              <a:gd name="T32" fmla="*/ 432 w 1479"/>
              <a:gd name="T33" fmla="*/ 1786 h 2229"/>
              <a:gd name="T34" fmla="*/ 384 w 1479"/>
              <a:gd name="T35" fmla="*/ 1736 h 2229"/>
              <a:gd name="T36" fmla="*/ 338 w 1479"/>
              <a:gd name="T37" fmla="*/ 1681 h 2229"/>
              <a:gd name="T38" fmla="*/ 293 w 1479"/>
              <a:gd name="T39" fmla="*/ 1624 h 2229"/>
              <a:gd name="T40" fmla="*/ 252 w 1479"/>
              <a:gd name="T41" fmla="*/ 1566 h 2229"/>
              <a:gd name="T42" fmla="*/ 214 w 1479"/>
              <a:gd name="T43" fmla="*/ 1506 h 2229"/>
              <a:gd name="T44" fmla="*/ 178 w 1479"/>
              <a:gd name="T45" fmla="*/ 1443 h 2229"/>
              <a:gd name="T46" fmla="*/ 146 w 1479"/>
              <a:gd name="T47" fmla="*/ 1379 h 2229"/>
              <a:gd name="T48" fmla="*/ 116 w 1479"/>
              <a:gd name="T49" fmla="*/ 1314 h 2229"/>
              <a:gd name="T50" fmla="*/ 90 w 1479"/>
              <a:gd name="T51" fmla="*/ 1246 h 2229"/>
              <a:gd name="T52" fmla="*/ 67 w 1479"/>
              <a:gd name="T53" fmla="*/ 1177 h 2229"/>
              <a:gd name="T54" fmla="*/ 46 w 1479"/>
              <a:gd name="T55" fmla="*/ 1106 h 2229"/>
              <a:gd name="T56" fmla="*/ 30 w 1479"/>
              <a:gd name="T57" fmla="*/ 1035 h 2229"/>
              <a:gd name="T58" fmla="*/ 17 w 1479"/>
              <a:gd name="T59" fmla="*/ 962 h 2229"/>
              <a:gd name="T60" fmla="*/ 8 w 1479"/>
              <a:gd name="T61" fmla="*/ 887 h 2229"/>
              <a:gd name="T62" fmla="*/ 2 w 1479"/>
              <a:gd name="T63" fmla="*/ 812 h 2229"/>
              <a:gd name="T64" fmla="*/ 0 w 1479"/>
              <a:gd name="T65" fmla="*/ 735 h 2229"/>
              <a:gd name="T66" fmla="*/ 1 w 1479"/>
              <a:gd name="T67" fmla="*/ 685 h 2229"/>
              <a:gd name="T68" fmla="*/ 3 w 1479"/>
              <a:gd name="T69" fmla="*/ 636 h 2229"/>
              <a:gd name="T70" fmla="*/ 8 w 1479"/>
              <a:gd name="T71" fmla="*/ 587 h 2229"/>
              <a:gd name="T72" fmla="*/ 13 w 1479"/>
              <a:gd name="T73" fmla="*/ 537 h 2229"/>
              <a:gd name="T74" fmla="*/ 20 w 1479"/>
              <a:gd name="T75" fmla="*/ 490 h 2229"/>
              <a:gd name="T76" fmla="*/ 29 w 1479"/>
              <a:gd name="T77" fmla="*/ 442 h 2229"/>
              <a:gd name="T78" fmla="*/ 39 w 1479"/>
              <a:gd name="T79" fmla="*/ 395 h 2229"/>
              <a:gd name="T80" fmla="*/ 51 w 1479"/>
              <a:gd name="T81" fmla="*/ 349 h 2229"/>
              <a:gd name="T82" fmla="*/ 64 w 1479"/>
              <a:gd name="T83" fmla="*/ 303 h 2229"/>
              <a:gd name="T84" fmla="*/ 78 w 1479"/>
              <a:gd name="T85" fmla="*/ 258 h 2229"/>
              <a:gd name="T86" fmla="*/ 94 w 1479"/>
              <a:gd name="T87" fmla="*/ 213 h 2229"/>
              <a:gd name="T88" fmla="*/ 111 w 1479"/>
              <a:gd name="T89" fmla="*/ 168 h 2229"/>
              <a:gd name="T90" fmla="*/ 129 w 1479"/>
              <a:gd name="T91" fmla="*/ 125 h 2229"/>
              <a:gd name="T92" fmla="*/ 150 w 1479"/>
              <a:gd name="T93" fmla="*/ 83 h 2229"/>
              <a:gd name="T94" fmla="*/ 170 w 1479"/>
              <a:gd name="T95" fmla="*/ 41 h 2229"/>
              <a:gd name="T96" fmla="*/ 193 w 1479"/>
              <a:gd name="T97" fmla="*/ 0 h 2229"/>
              <a:gd name="T98" fmla="*/ 675 w 1479"/>
              <a:gd name="T99" fmla="*/ 835 h 2229"/>
              <a:gd name="T100" fmla="*/ 1479 w 1479"/>
              <a:gd name="T101" fmla="*/ 2229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9" h="2229">
                <a:moveTo>
                  <a:pt x="1479" y="2229"/>
                </a:moveTo>
                <a:lnTo>
                  <a:pt x="1403" y="2227"/>
                </a:lnTo>
                <a:lnTo>
                  <a:pt x="1328" y="2220"/>
                </a:lnTo>
                <a:lnTo>
                  <a:pt x="1253" y="2210"/>
                </a:lnTo>
                <a:lnTo>
                  <a:pt x="1181" y="2197"/>
                </a:lnTo>
                <a:lnTo>
                  <a:pt x="1109" y="2179"/>
                </a:lnTo>
                <a:lnTo>
                  <a:pt x="1039" y="2159"/>
                </a:lnTo>
                <a:lnTo>
                  <a:pt x="970" y="2135"/>
                </a:lnTo>
                <a:lnTo>
                  <a:pt x="903" y="2108"/>
                </a:lnTo>
                <a:lnTo>
                  <a:pt x="837" y="2078"/>
                </a:lnTo>
                <a:lnTo>
                  <a:pt x="773" y="2044"/>
                </a:lnTo>
                <a:lnTo>
                  <a:pt x="712" y="2009"/>
                </a:lnTo>
                <a:lnTo>
                  <a:pt x="651" y="1969"/>
                </a:lnTo>
                <a:lnTo>
                  <a:pt x="593" y="1928"/>
                </a:lnTo>
                <a:lnTo>
                  <a:pt x="538" y="1884"/>
                </a:lnTo>
                <a:lnTo>
                  <a:pt x="484" y="1836"/>
                </a:lnTo>
                <a:lnTo>
                  <a:pt x="432" y="1786"/>
                </a:lnTo>
                <a:lnTo>
                  <a:pt x="384" y="1736"/>
                </a:lnTo>
                <a:lnTo>
                  <a:pt x="338" y="1681"/>
                </a:lnTo>
                <a:lnTo>
                  <a:pt x="293" y="1624"/>
                </a:lnTo>
                <a:lnTo>
                  <a:pt x="252" y="1566"/>
                </a:lnTo>
                <a:lnTo>
                  <a:pt x="214" y="1506"/>
                </a:lnTo>
                <a:lnTo>
                  <a:pt x="178" y="1443"/>
                </a:lnTo>
                <a:lnTo>
                  <a:pt x="146" y="1379"/>
                </a:lnTo>
                <a:lnTo>
                  <a:pt x="116" y="1314"/>
                </a:lnTo>
                <a:lnTo>
                  <a:pt x="90" y="1246"/>
                </a:lnTo>
                <a:lnTo>
                  <a:pt x="67" y="1177"/>
                </a:lnTo>
                <a:lnTo>
                  <a:pt x="46" y="1106"/>
                </a:lnTo>
                <a:lnTo>
                  <a:pt x="30" y="1035"/>
                </a:lnTo>
                <a:lnTo>
                  <a:pt x="17" y="962"/>
                </a:lnTo>
                <a:lnTo>
                  <a:pt x="8" y="887"/>
                </a:lnTo>
                <a:lnTo>
                  <a:pt x="2" y="812"/>
                </a:lnTo>
                <a:lnTo>
                  <a:pt x="0" y="735"/>
                </a:lnTo>
                <a:lnTo>
                  <a:pt x="1" y="685"/>
                </a:lnTo>
                <a:lnTo>
                  <a:pt x="3" y="636"/>
                </a:lnTo>
                <a:lnTo>
                  <a:pt x="8" y="587"/>
                </a:lnTo>
                <a:lnTo>
                  <a:pt x="13" y="537"/>
                </a:lnTo>
                <a:lnTo>
                  <a:pt x="20" y="490"/>
                </a:lnTo>
                <a:lnTo>
                  <a:pt x="29" y="442"/>
                </a:lnTo>
                <a:lnTo>
                  <a:pt x="39" y="395"/>
                </a:lnTo>
                <a:lnTo>
                  <a:pt x="51" y="349"/>
                </a:lnTo>
                <a:lnTo>
                  <a:pt x="64" y="303"/>
                </a:lnTo>
                <a:lnTo>
                  <a:pt x="78" y="258"/>
                </a:lnTo>
                <a:lnTo>
                  <a:pt x="94" y="213"/>
                </a:lnTo>
                <a:lnTo>
                  <a:pt x="111" y="168"/>
                </a:lnTo>
                <a:lnTo>
                  <a:pt x="129" y="125"/>
                </a:lnTo>
                <a:lnTo>
                  <a:pt x="150" y="83"/>
                </a:lnTo>
                <a:lnTo>
                  <a:pt x="170" y="41"/>
                </a:lnTo>
                <a:lnTo>
                  <a:pt x="193" y="0"/>
                </a:lnTo>
                <a:lnTo>
                  <a:pt x="675" y="835"/>
                </a:lnTo>
                <a:lnTo>
                  <a:pt x="1479" y="2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Freeform 8"/>
          <p:cNvSpPr>
            <a:spLocks/>
          </p:cNvSpPr>
          <p:nvPr userDrawn="1"/>
        </p:nvSpPr>
        <p:spPr bwMode="auto">
          <a:xfrm>
            <a:off x="530225" y="330200"/>
            <a:ext cx="195263" cy="295275"/>
          </a:xfrm>
          <a:custGeom>
            <a:avLst/>
            <a:gdLst>
              <a:gd name="T0" fmla="*/ 1286 w 1479"/>
              <a:gd name="T1" fmla="*/ 0 h 2229"/>
              <a:gd name="T2" fmla="*/ 1308 w 1479"/>
              <a:gd name="T3" fmla="*/ 41 h 2229"/>
              <a:gd name="T4" fmla="*/ 1329 w 1479"/>
              <a:gd name="T5" fmla="*/ 83 h 2229"/>
              <a:gd name="T6" fmla="*/ 1349 w 1479"/>
              <a:gd name="T7" fmla="*/ 125 h 2229"/>
              <a:gd name="T8" fmla="*/ 1368 w 1479"/>
              <a:gd name="T9" fmla="*/ 168 h 2229"/>
              <a:gd name="T10" fmla="*/ 1386 w 1479"/>
              <a:gd name="T11" fmla="*/ 213 h 2229"/>
              <a:gd name="T12" fmla="*/ 1401 w 1479"/>
              <a:gd name="T13" fmla="*/ 258 h 2229"/>
              <a:gd name="T14" fmla="*/ 1416 w 1479"/>
              <a:gd name="T15" fmla="*/ 303 h 2229"/>
              <a:gd name="T16" fmla="*/ 1429 w 1479"/>
              <a:gd name="T17" fmla="*/ 349 h 2229"/>
              <a:gd name="T18" fmla="*/ 1441 w 1479"/>
              <a:gd name="T19" fmla="*/ 395 h 2229"/>
              <a:gd name="T20" fmla="*/ 1450 w 1479"/>
              <a:gd name="T21" fmla="*/ 442 h 2229"/>
              <a:gd name="T22" fmla="*/ 1459 w 1479"/>
              <a:gd name="T23" fmla="*/ 490 h 2229"/>
              <a:gd name="T24" fmla="*/ 1466 w 1479"/>
              <a:gd name="T25" fmla="*/ 537 h 2229"/>
              <a:gd name="T26" fmla="*/ 1472 w 1479"/>
              <a:gd name="T27" fmla="*/ 587 h 2229"/>
              <a:gd name="T28" fmla="*/ 1476 w 1479"/>
              <a:gd name="T29" fmla="*/ 636 h 2229"/>
              <a:gd name="T30" fmla="*/ 1478 w 1479"/>
              <a:gd name="T31" fmla="*/ 685 h 2229"/>
              <a:gd name="T32" fmla="*/ 1479 w 1479"/>
              <a:gd name="T33" fmla="*/ 735 h 2229"/>
              <a:gd name="T34" fmla="*/ 1477 w 1479"/>
              <a:gd name="T35" fmla="*/ 812 h 2229"/>
              <a:gd name="T36" fmla="*/ 1472 w 1479"/>
              <a:gd name="T37" fmla="*/ 887 h 2229"/>
              <a:gd name="T38" fmla="*/ 1462 w 1479"/>
              <a:gd name="T39" fmla="*/ 962 h 2229"/>
              <a:gd name="T40" fmla="*/ 1449 w 1479"/>
              <a:gd name="T41" fmla="*/ 1035 h 2229"/>
              <a:gd name="T42" fmla="*/ 1432 w 1479"/>
              <a:gd name="T43" fmla="*/ 1106 h 2229"/>
              <a:gd name="T44" fmla="*/ 1412 w 1479"/>
              <a:gd name="T45" fmla="*/ 1177 h 2229"/>
              <a:gd name="T46" fmla="*/ 1389 w 1479"/>
              <a:gd name="T47" fmla="*/ 1246 h 2229"/>
              <a:gd name="T48" fmla="*/ 1363 w 1479"/>
              <a:gd name="T49" fmla="*/ 1314 h 2229"/>
              <a:gd name="T50" fmla="*/ 1334 w 1479"/>
              <a:gd name="T51" fmla="*/ 1379 h 2229"/>
              <a:gd name="T52" fmla="*/ 1300 w 1479"/>
              <a:gd name="T53" fmla="*/ 1443 h 2229"/>
              <a:gd name="T54" fmla="*/ 1265 w 1479"/>
              <a:gd name="T55" fmla="*/ 1506 h 2229"/>
              <a:gd name="T56" fmla="*/ 1227 w 1479"/>
              <a:gd name="T57" fmla="*/ 1566 h 2229"/>
              <a:gd name="T58" fmla="*/ 1185 w 1479"/>
              <a:gd name="T59" fmla="*/ 1624 h 2229"/>
              <a:gd name="T60" fmla="*/ 1142 w 1479"/>
              <a:gd name="T61" fmla="*/ 1681 h 2229"/>
              <a:gd name="T62" fmla="*/ 1095 w 1479"/>
              <a:gd name="T63" fmla="*/ 1736 h 2229"/>
              <a:gd name="T64" fmla="*/ 1046 w 1479"/>
              <a:gd name="T65" fmla="*/ 1786 h 2229"/>
              <a:gd name="T66" fmla="*/ 995 w 1479"/>
              <a:gd name="T67" fmla="*/ 1836 h 2229"/>
              <a:gd name="T68" fmla="*/ 941 w 1479"/>
              <a:gd name="T69" fmla="*/ 1884 h 2229"/>
              <a:gd name="T70" fmla="*/ 885 w 1479"/>
              <a:gd name="T71" fmla="*/ 1928 h 2229"/>
              <a:gd name="T72" fmla="*/ 827 w 1479"/>
              <a:gd name="T73" fmla="*/ 1969 h 2229"/>
              <a:gd name="T74" fmla="*/ 768 w 1479"/>
              <a:gd name="T75" fmla="*/ 2009 h 2229"/>
              <a:gd name="T76" fmla="*/ 705 w 1479"/>
              <a:gd name="T77" fmla="*/ 2044 h 2229"/>
              <a:gd name="T78" fmla="*/ 641 w 1479"/>
              <a:gd name="T79" fmla="*/ 2078 h 2229"/>
              <a:gd name="T80" fmla="*/ 576 w 1479"/>
              <a:gd name="T81" fmla="*/ 2108 h 2229"/>
              <a:gd name="T82" fmla="*/ 509 w 1479"/>
              <a:gd name="T83" fmla="*/ 2135 h 2229"/>
              <a:gd name="T84" fmla="*/ 440 w 1479"/>
              <a:gd name="T85" fmla="*/ 2159 h 2229"/>
              <a:gd name="T86" fmla="*/ 370 w 1479"/>
              <a:gd name="T87" fmla="*/ 2179 h 2229"/>
              <a:gd name="T88" fmla="*/ 298 w 1479"/>
              <a:gd name="T89" fmla="*/ 2197 h 2229"/>
              <a:gd name="T90" fmla="*/ 225 w 1479"/>
              <a:gd name="T91" fmla="*/ 2210 h 2229"/>
              <a:gd name="T92" fmla="*/ 152 w 1479"/>
              <a:gd name="T93" fmla="*/ 2220 h 2229"/>
              <a:gd name="T94" fmla="*/ 76 w 1479"/>
              <a:gd name="T95" fmla="*/ 2227 h 2229"/>
              <a:gd name="T96" fmla="*/ 0 w 1479"/>
              <a:gd name="T97" fmla="*/ 2229 h 2229"/>
              <a:gd name="T98" fmla="*/ 803 w 1479"/>
              <a:gd name="T99" fmla="*/ 835 h 2229"/>
              <a:gd name="T100" fmla="*/ 1286 w 1479"/>
              <a:gd name="T101" fmla="*/ 0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9" h="2229">
                <a:moveTo>
                  <a:pt x="1286" y="0"/>
                </a:moveTo>
                <a:lnTo>
                  <a:pt x="1308" y="41"/>
                </a:lnTo>
                <a:lnTo>
                  <a:pt x="1329" y="83"/>
                </a:lnTo>
                <a:lnTo>
                  <a:pt x="1349" y="125"/>
                </a:lnTo>
                <a:lnTo>
                  <a:pt x="1368" y="168"/>
                </a:lnTo>
                <a:lnTo>
                  <a:pt x="1386" y="213"/>
                </a:lnTo>
                <a:lnTo>
                  <a:pt x="1401" y="258"/>
                </a:lnTo>
                <a:lnTo>
                  <a:pt x="1416" y="303"/>
                </a:lnTo>
                <a:lnTo>
                  <a:pt x="1429" y="349"/>
                </a:lnTo>
                <a:lnTo>
                  <a:pt x="1441" y="395"/>
                </a:lnTo>
                <a:lnTo>
                  <a:pt x="1450" y="442"/>
                </a:lnTo>
                <a:lnTo>
                  <a:pt x="1459" y="490"/>
                </a:lnTo>
                <a:lnTo>
                  <a:pt x="1466" y="537"/>
                </a:lnTo>
                <a:lnTo>
                  <a:pt x="1472" y="587"/>
                </a:lnTo>
                <a:lnTo>
                  <a:pt x="1476" y="636"/>
                </a:lnTo>
                <a:lnTo>
                  <a:pt x="1478" y="685"/>
                </a:lnTo>
                <a:lnTo>
                  <a:pt x="1479" y="735"/>
                </a:lnTo>
                <a:lnTo>
                  <a:pt x="1477" y="812"/>
                </a:lnTo>
                <a:lnTo>
                  <a:pt x="1472" y="887"/>
                </a:lnTo>
                <a:lnTo>
                  <a:pt x="1462" y="962"/>
                </a:lnTo>
                <a:lnTo>
                  <a:pt x="1449" y="1035"/>
                </a:lnTo>
                <a:lnTo>
                  <a:pt x="1432" y="1106"/>
                </a:lnTo>
                <a:lnTo>
                  <a:pt x="1412" y="1177"/>
                </a:lnTo>
                <a:lnTo>
                  <a:pt x="1389" y="1246"/>
                </a:lnTo>
                <a:lnTo>
                  <a:pt x="1363" y="1314"/>
                </a:lnTo>
                <a:lnTo>
                  <a:pt x="1334" y="1379"/>
                </a:lnTo>
                <a:lnTo>
                  <a:pt x="1300" y="1443"/>
                </a:lnTo>
                <a:lnTo>
                  <a:pt x="1265" y="1506"/>
                </a:lnTo>
                <a:lnTo>
                  <a:pt x="1227" y="1566"/>
                </a:lnTo>
                <a:lnTo>
                  <a:pt x="1185" y="1624"/>
                </a:lnTo>
                <a:lnTo>
                  <a:pt x="1142" y="1681"/>
                </a:lnTo>
                <a:lnTo>
                  <a:pt x="1095" y="1736"/>
                </a:lnTo>
                <a:lnTo>
                  <a:pt x="1046" y="1786"/>
                </a:lnTo>
                <a:lnTo>
                  <a:pt x="995" y="1836"/>
                </a:lnTo>
                <a:lnTo>
                  <a:pt x="941" y="1884"/>
                </a:lnTo>
                <a:lnTo>
                  <a:pt x="885" y="1928"/>
                </a:lnTo>
                <a:lnTo>
                  <a:pt x="827" y="1969"/>
                </a:lnTo>
                <a:lnTo>
                  <a:pt x="768" y="2009"/>
                </a:lnTo>
                <a:lnTo>
                  <a:pt x="705" y="2044"/>
                </a:lnTo>
                <a:lnTo>
                  <a:pt x="641" y="2078"/>
                </a:lnTo>
                <a:lnTo>
                  <a:pt x="576" y="2108"/>
                </a:lnTo>
                <a:lnTo>
                  <a:pt x="509" y="2135"/>
                </a:lnTo>
                <a:lnTo>
                  <a:pt x="440" y="2159"/>
                </a:lnTo>
                <a:lnTo>
                  <a:pt x="370" y="2179"/>
                </a:lnTo>
                <a:lnTo>
                  <a:pt x="298" y="2197"/>
                </a:lnTo>
                <a:lnTo>
                  <a:pt x="225" y="2210"/>
                </a:lnTo>
                <a:lnTo>
                  <a:pt x="152" y="2220"/>
                </a:lnTo>
                <a:lnTo>
                  <a:pt x="76" y="2227"/>
                </a:lnTo>
                <a:lnTo>
                  <a:pt x="0" y="2229"/>
                </a:lnTo>
                <a:lnTo>
                  <a:pt x="803" y="835"/>
                </a:lnTo>
                <a:lnTo>
                  <a:pt x="12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3" name="Freeform 9"/>
          <p:cNvSpPr>
            <a:spLocks/>
          </p:cNvSpPr>
          <p:nvPr userDrawn="1"/>
        </p:nvSpPr>
        <p:spPr bwMode="auto">
          <a:xfrm>
            <a:off x="430213" y="230188"/>
            <a:ext cx="195263" cy="195262"/>
          </a:xfrm>
          <a:custGeom>
            <a:avLst/>
            <a:gdLst>
              <a:gd name="T0" fmla="*/ 737 w 1473"/>
              <a:gd name="T1" fmla="*/ 0 h 1471"/>
              <a:gd name="T2" fmla="*/ 787 w 1473"/>
              <a:gd name="T3" fmla="*/ 1 h 1471"/>
              <a:gd name="T4" fmla="*/ 837 w 1473"/>
              <a:gd name="T5" fmla="*/ 3 h 1471"/>
              <a:gd name="T6" fmla="*/ 885 w 1473"/>
              <a:gd name="T7" fmla="*/ 8 h 1471"/>
              <a:gd name="T8" fmla="*/ 935 w 1473"/>
              <a:gd name="T9" fmla="*/ 13 h 1471"/>
              <a:gd name="T10" fmla="*/ 983 w 1473"/>
              <a:gd name="T11" fmla="*/ 21 h 1471"/>
              <a:gd name="T12" fmla="*/ 1030 w 1473"/>
              <a:gd name="T13" fmla="*/ 29 h 1471"/>
              <a:gd name="T14" fmla="*/ 1077 w 1473"/>
              <a:gd name="T15" fmla="*/ 39 h 1471"/>
              <a:gd name="T16" fmla="*/ 1124 w 1473"/>
              <a:gd name="T17" fmla="*/ 51 h 1471"/>
              <a:gd name="T18" fmla="*/ 1170 w 1473"/>
              <a:gd name="T19" fmla="*/ 64 h 1471"/>
              <a:gd name="T20" fmla="*/ 1215 w 1473"/>
              <a:gd name="T21" fmla="*/ 79 h 1471"/>
              <a:gd name="T22" fmla="*/ 1261 w 1473"/>
              <a:gd name="T23" fmla="*/ 95 h 1471"/>
              <a:gd name="T24" fmla="*/ 1305 w 1473"/>
              <a:gd name="T25" fmla="*/ 112 h 1471"/>
              <a:gd name="T26" fmla="*/ 1348 w 1473"/>
              <a:gd name="T27" fmla="*/ 131 h 1471"/>
              <a:gd name="T28" fmla="*/ 1390 w 1473"/>
              <a:gd name="T29" fmla="*/ 150 h 1471"/>
              <a:gd name="T30" fmla="*/ 1432 w 1473"/>
              <a:gd name="T31" fmla="*/ 172 h 1471"/>
              <a:gd name="T32" fmla="*/ 1473 w 1473"/>
              <a:gd name="T33" fmla="*/ 194 h 1471"/>
              <a:gd name="T34" fmla="*/ 737 w 1473"/>
              <a:gd name="T35" fmla="*/ 1471 h 1471"/>
              <a:gd name="T36" fmla="*/ 0 w 1473"/>
              <a:gd name="T37" fmla="*/ 194 h 1471"/>
              <a:gd name="T38" fmla="*/ 41 w 1473"/>
              <a:gd name="T39" fmla="*/ 172 h 1471"/>
              <a:gd name="T40" fmla="*/ 83 w 1473"/>
              <a:gd name="T41" fmla="*/ 150 h 1471"/>
              <a:gd name="T42" fmla="*/ 126 w 1473"/>
              <a:gd name="T43" fmla="*/ 131 h 1471"/>
              <a:gd name="T44" fmla="*/ 169 w 1473"/>
              <a:gd name="T45" fmla="*/ 112 h 1471"/>
              <a:gd name="T46" fmla="*/ 214 w 1473"/>
              <a:gd name="T47" fmla="*/ 95 h 1471"/>
              <a:gd name="T48" fmla="*/ 258 w 1473"/>
              <a:gd name="T49" fmla="*/ 79 h 1471"/>
              <a:gd name="T50" fmla="*/ 303 w 1473"/>
              <a:gd name="T51" fmla="*/ 64 h 1471"/>
              <a:gd name="T52" fmla="*/ 349 w 1473"/>
              <a:gd name="T53" fmla="*/ 51 h 1471"/>
              <a:gd name="T54" fmla="*/ 396 w 1473"/>
              <a:gd name="T55" fmla="*/ 39 h 1471"/>
              <a:gd name="T56" fmla="*/ 443 w 1473"/>
              <a:gd name="T57" fmla="*/ 29 h 1471"/>
              <a:gd name="T58" fmla="*/ 491 w 1473"/>
              <a:gd name="T59" fmla="*/ 21 h 1471"/>
              <a:gd name="T60" fmla="*/ 539 w 1473"/>
              <a:gd name="T61" fmla="*/ 13 h 1471"/>
              <a:gd name="T62" fmla="*/ 588 w 1473"/>
              <a:gd name="T63" fmla="*/ 8 h 1471"/>
              <a:gd name="T64" fmla="*/ 637 w 1473"/>
              <a:gd name="T65" fmla="*/ 3 h 1471"/>
              <a:gd name="T66" fmla="*/ 687 w 1473"/>
              <a:gd name="T67" fmla="*/ 1 h 1471"/>
              <a:gd name="T68" fmla="*/ 737 w 1473"/>
              <a:gd name="T6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73" h="1471">
                <a:moveTo>
                  <a:pt x="737" y="0"/>
                </a:moveTo>
                <a:lnTo>
                  <a:pt x="787" y="1"/>
                </a:lnTo>
                <a:lnTo>
                  <a:pt x="837" y="3"/>
                </a:lnTo>
                <a:lnTo>
                  <a:pt x="885" y="8"/>
                </a:lnTo>
                <a:lnTo>
                  <a:pt x="935" y="13"/>
                </a:lnTo>
                <a:lnTo>
                  <a:pt x="983" y="21"/>
                </a:lnTo>
                <a:lnTo>
                  <a:pt x="1030" y="29"/>
                </a:lnTo>
                <a:lnTo>
                  <a:pt x="1077" y="39"/>
                </a:lnTo>
                <a:lnTo>
                  <a:pt x="1124" y="51"/>
                </a:lnTo>
                <a:lnTo>
                  <a:pt x="1170" y="64"/>
                </a:lnTo>
                <a:lnTo>
                  <a:pt x="1215" y="79"/>
                </a:lnTo>
                <a:lnTo>
                  <a:pt x="1261" y="95"/>
                </a:lnTo>
                <a:lnTo>
                  <a:pt x="1305" y="112"/>
                </a:lnTo>
                <a:lnTo>
                  <a:pt x="1348" y="131"/>
                </a:lnTo>
                <a:lnTo>
                  <a:pt x="1390" y="150"/>
                </a:lnTo>
                <a:lnTo>
                  <a:pt x="1432" y="172"/>
                </a:lnTo>
                <a:lnTo>
                  <a:pt x="1473" y="194"/>
                </a:lnTo>
                <a:lnTo>
                  <a:pt x="737" y="1471"/>
                </a:lnTo>
                <a:lnTo>
                  <a:pt x="0" y="194"/>
                </a:lnTo>
                <a:lnTo>
                  <a:pt x="41" y="172"/>
                </a:lnTo>
                <a:lnTo>
                  <a:pt x="83" y="150"/>
                </a:lnTo>
                <a:lnTo>
                  <a:pt x="126" y="131"/>
                </a:lnTo>
                <a:lnTo>
                  <a:pt x="169" y="112"/>
                </a:lnTo>
                <a:lnTo>
                  <a:pt x="214" y="95"/>
                </a:lnTo>
                <a:lnTo>
                  <a:pt x="258" y="79"/>
                </a:lnTo>
                <a:lnTo>
                  <a:pt x="303" y="64"/>
                </a:lnTo>
                <a:lnTo>
                  <a:pt x="349" y="51"/>
                </a:lnTo>
                <a:lnTo>
                  <a:pt x="396" y="39"/>
                </a:lnTo>
                <a:lnTo>
                  <a:pt x="443" y="29"/>
                </a:lnTo>
                <a:lnTo>
                  <a:pt x="491" y="21"/>
                </a:lnTo>
                <a:lnTo>
                  <a:pt x="539" y="13"/>
                </a:lnTo>
                <a:lnTo>
                  <a:pt x="588" y="8"/>
                </a:lnTo>
                <a:lnTo>
                  <a:pt x="637" y="3"/>
                </a:lnTo>
                <a:lnTo>
                  <a:pt x="687" y="1"/>
                </a:lnTo>
                <a:lnTo>
                  <a:pt x="7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Freeform 13"/>
          <p:cNvSpPr>
            <a:spLocks/>
          </p:cNvSpPr>
          <p:nvPr userDrawn="1"/>
        </p:nvSpPr>
        <p:spPr bwMode="auto">
          <a:xfrm>
            <a:off x="11015663" y="4837113"/>
            <a:ext cx="1176337" cy="2020887"/>
          </a:xfrm>
          <a:custGeom>
            <a:avLst/>
            <a:gdLst>
              <a:gd name="T0" fmla="*/ 9563 w 9633"/>
              <a:gd name="T1" fmla="*/ 0 h 16549"/>
              <a:gd name="T2" fmla="*/ 9633 w 9633"/>
              <a:gd name="T3" fmla="*/ 0 h 16549"/>
              <a:gd name="T4" fmla="*/ 9633 w 9633"/>
              <a:gd name="T5" fmla="*/ 16549 h 16549"/>
              <a:gd name="T6" fmla="*/ 0 w 9633"/>
              <a:gd name="T7" fmla="*/ 16549 h 16549"/>
              <a:gd name="T8" fmla="*/ 9563 w 9633"/>
              <a:gd name="T9" fmla="*/ 0 h 16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33" h="16549">
                <a:moveTo>
                  <a:pt x="9563" y="0"/>
                </a:moveTo>
                <a:lnTo>
                  <a:pt x="9633" y="0"/>
                </a:lnTo>
                <a:lnTo>
                  <a:pt x="9633" y="16549"/>
                </a:lnTo>
                <a:lnTo>
                  <a:pt x="0" y="16549"/>
                </a:lnTo>
                <a:lnTo>
                  <a:pt x="956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16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app.des.validahora.com.br/ValidaHora/CalculaHora?V=1.0.0&amp;CLI=EstiveAqui&amp;SEN=Teste&amp;TZ=-0300&amp;TOK=NIBLES001&amp;COD=120922&amp;HDG=20160812092720&amp;HEN=20160812141435&amp;LAT=89.99&amp;LON=10.0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app.des.estiveaqui.com.br/EstiveAqui/LeAppUsuario?V=1.0.0&amp;TZ=-0300&amp;IDAPP=IdUsrNibles01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app.des.estiveaqui.com.br/EstiveAqui/LancaHora?V=1.0.0&amp;TZ=-0300&amp;IDAPP=IdUsrNibles01&amp;NUMPASSCLOCK=NIBLES001&amp;CD=131614&amp;HRDG=20160713161520&amp;HREN=20160713161522&amp;IDDISPOSITIVO=Teste&amp;LATITUDE=10.0000&amp;LONGITUDE=-20.0000&amp;HC=12321312312321&amp;HRLN=201607131615&amp;NOTA=Isso%20&#233;%20um%20test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app.des.estiveaqui.com.br/EstiveAqui/CadastraAppUsuario?V=1.0.0&amp;TZ=-0300&amp;CODATIVACAO=CodNibles01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Apps</a:t>
            </a:r>
            <a:r>
              <a:rPr lang="pt-BR" dirty="0" smtClean="0"/>
              <a:t> </a:t>
            </a:r>
            <a:r>
              <a:rPr lang="pt-BR" dirty="0" err="1" smtClean="0"/>
              <a:t>EstiveAqui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Descrição da troca de mensagens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2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Status </a:t>
            </a:r>
            <a:r>
              <a:rPr lang="pt-BR" dirty="0" err="1" smtClean="0"/>
              <a:t>AppUsuario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Dois estados</a:t>
            </a:r>
          </a:p>
          <a:p>
            <a:pPr lvl="1"/>
            <a:r>
              <a:rPr lang="pt-BR" dirty="0" smtClean="0"/>
              <a:t>Desabilitado</a:t>
            </a:r>
          </a:p>
          <a:p>
            <a:pPr lvl="2"/>
            <a:r>
              <a:rPr lang="pt-BR" dirty="0"/>
              <a:t>Quando o Identificador do </a:t>
            </a:r>
            <a:r>
              <a:rPr lang="pt-BR" dirty="0" err="1" smtClean="0"/>
              <a:t>AppUsuario</a:t>
            </a:r>
            <a:r>
              <a:rPr lang="pt-BR" dirty="0" smtClean="0"/>
              <a:t> não existe ou está inválido</a:t>
            </a:r>
            <a:endParaRPr lang="pt-BR" dirty="0"/>
          </a:p>
          <a:p>
            <a:pPr lvl="2"/>
            <a:r>
              <a:rPr lang="pt-BR" dirty="0" smtClean="0"/>
              <a:t>Não se lançam horas</a:t>
            </a:r>
          </a:p>
          <a:p>
            <a:pPr lvl="2"/>
            <a:r>
              <a:rPr lang="pt-BR" dirty="0" smtClean="0"/>
              <a:t>Só é possível enviar o “código de ativação”</a:t>
            </a:r>
          </a:p>
          <a:p>
            <a:pPr lvl="2"/>
            <a:r>
              <a:rPr lang="pt-BR" dirty="0" smtClean="0"/>
              <a:t>Para habilitar, é preciso enviar um “código de ativação” válido</a:t>
            </a:r>
          </a:p>
          <a:p>
            <a:pPr lvl="1"/>
            <a:r>
              <a:rPr lang="pt-BR" dirty="0" smtClean="0"/>
              <a:t>Habilitado</a:t>
            </a:r>
          </a:p>
          <a:p>
            <a:pPr lvl="2"/>
            <a:r>
              <a:rPr lang="pt-BR" dirty="0"/>
              <a:t>Estado em que as horas podem ser </a:t>
            </a:r>
            <a:r>
              <a:rPr lang="pt-BR" dirty="0" smtClean="0"/>
              <a:t>lançadas a partir do </a:t>
            </a:r>
            <a:r>
              <a:rPr lang="pt-BR" dirty="0" smtClean="0"/>
              <a:t>código mostrado num </a:t>
            </a:r>
            <a:r>
              <a:rPr lang="pt-BR" i="1" dirty="0" err="1" smtClean="0"/>
              <a:t>PassClock</a:t>
            </a:r>
            <a:endParaRPr lang="pt-BR" dirty="0"/>
          </a:p>
          <a:p>
            <a:pPr lvl="2"/>
            <a:r>
              <a:rPr lang="pt-BR" dirty="0" smtClean="0"/>
              <a:t>Enquanto </a:t>
            </a:r>
            <a:r>
              <a:rPr lang="pt-BR" dirty="0"/>
              <a:t>o Identificador do </a:t>
            </a:r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/>
              <a:t>for </a:t>
            </a:r>
            <a:r>
              <a:rPr lang="pt-BR" dirty="0" smtClean="0"/>
              <a:t>válido</a:t>
            </a:r>
          </a:p>
        </p:txBody>
      </p:sp>
    </p:spTree>
    <p:extLst>
      <p:ext uri="{BB962C8B-B14F-4D97-AF65-F5344CB8AC3E}">
        <p14:creationId xmlns:p14="http://schemas.microsoft.com/office/powerpoint/2010/main" val="24152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Cadastra </a:t>
            </a:r>
            <a:r>
              <a:rPr lang="pt-BR" dirty="0" err="1" smtClean="0"/>
              <a:t>AppUsuario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Cadastrando </a:t>
            </a:r>
            <a:r>
              <a:rPr lang="pt-BR" dirty="0" err="1" smtClean="0"/>
              <a:t>AppUsuario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4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– Cadastra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Comandos:</a:t>
            </a:r>
          </a:p>
          <a:p>
            <a:pPr lvl="1"/>
            <a:r>
              <a:rPr lang="pt-BR" dirty="0" err="1" smtClean="0"/>
              <a:t>CadastraAppUsuario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6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767328" y="2889576"/>
            <a:ext cx="3054096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Envia novo</a:t>
            </a:r>
            <a:br>
              <a:rPr lang="pt-BR" dirty="0" smtClean="0"/>
            </a:br>
            <a:r>
              <a:rPr lang="pt-BR" dirty="0" smtClean="0"/>
              <a:t>código de ativação</a:t>
            </a:r>
          </a:p>
        </p:txBody>
      </p:sp>
      <p:cxnSp>
        <p:nvCxnSpPr>
          <p:cNvPr id="5" name="Conector de seta reta 4"/>
          <p:cNvCxnSpPr>
            <a:stCxn id="4" idx="2"/>
            <a:endCxn id="11" idx="0"/>
          </p:cNvCxnSpPr>
          <p:nvPr/>
        </p:nvCxnSpPr>
        <p:spPr>
          <a:xfrm flipH="1">
            <a:off x="5290518" y="3465576"/>
            <a:ext cx="3858" cy="36598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330859" y="4477274"/>
            <a:ext cx="293670" cy="369332"/>
          </a:xfrm>
          <a:prstGeom prst="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b="1" dirty="0" smtClean="0"/>
              <a:t>S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09092" y="3887839"/>
            <a:ext cx="336952" cy="369332"/>
          </a:xfrm>
          <a:prstGeom prst="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b="1" dirty="0" smtClean="0"/>
              <a:t>N</a:t>
            </a:r>
            <a:endParaRPr lang="pt-BR" b="1" dirty="0"/>
          </a:p>
        </p:txBody>
      </p:sp>
      <p:sp>
        <p:nvSpPr>
          <p:cNvPr id="11" name="Losango 10"/>
          <p:cNvSpPr/>
          <p:nvPr/>
        </p:nvSpPr>
        <p:spPr>
          <a:xfrm>
            <a:off x="4210518" y="3831558"/>
            <a:ext cx="2160000" cy="720000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bIns="36000" rtlCol="0" anchor="ctr">
            <a:noAutofit/>
          </a:bodyPr>
          <a:lstStyle/>
          <a:p>
            <a:pPr algn="ctr"/>
            <a:r>
              <a:rPr lang="pt-BR" dirty="0" smtClean="0"/>
              <a:t>Código Ok?</a:t>
            </a:r>
            <a:endParaRPr lang="pt-BR" dirty="0"/>
          </a:p>
        </p:txBody>
      </p:sp>
      <p:sp>
        <p:nvSpPr>
          <p:cNvPr id="30" name="Texto Explicativo 1 29"/>
          <p:cNvSpPr/>
          <p:nvPr/>
        </p:nvSpPr>
        <p:spPr>
          <a:xfrm>
            <a:off x="7121692" y="1860567"/>
            <a:ext cx="1620000" cy="432000"/>
          </a:xfrm>
          <a:prstGeom prst="borderCallout1">
            <a:avLst>
              <a:gd name="adj1" fmla="val 55868"/>
              <a:gd name="adj2" fmla="val -8475"/>
              <a:gd name="adj3" fmla="val 118260"/>
              <a:gd name="adj4" fmla="val -492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Desabilitado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Cadastrando o </a:t>
            </a:r>
            <a:r>
              <a:rPr lang="pt-BR" dirty="0" err="1" smtClean="0"/>
              <a:t>AppUsuario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543856" y="4917540"/>
            <a:ext cx="3502172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Recebe e guarda o</a:t>
            </a:r>
          </a:p>
          <a:p>
            <a:pPr algn="ctr"/>
            <a:r>
              <a:rPr lang="pt-BR" dirty="0" smtClean="0"/>
              <a:t>Identificador do </a:t>
            </a:r>
            <a:r>
              <a:rPr lang="pt-BR" dirty="0" err="1" smtClean="0"/>
              <a:t>AppUsuario</a:t>
            </a:r>
            <a:endParaRPr lang="pt-BR" dirty="0" smtClean="0"/>
          </a:p>
        </p:txBody>
      </p:sp>
      <p:cxnSp>
        <p:nvCxnSpPr>
          <p:cNvPr id="38" name="Conector de seta reta 37"/>
          <p:cNvCxnSpPr>
            <a:stCxn id="11" idx="2"/>
            <a:endCxn id="20" idx="0"/>
          </p:cNvCxnSpPr>
          <p:nvPr/>
        </p:nvCxnSpPr>
        <p:spPr>
          <a:xfrm>
            <a:off x="5290518" y="4551558"/>
            <a:ext cx="4424" cy="36598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>
            <a:spLocks noChangeAspect="1"/>
          </p:cNvSpPr>
          <p:nvPr/>
        </p:nvSpPr>
        <p:spPr>
          <a:xfrm>
            <a:off x="5025804" y="1983594"/>
            <a:ext cx="540000" cy="540000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</a:t>
            </a:r>
            <a:endParaRPr lang="pt-BR" dirty="0"/>
          </a:p>
        </p:txBody>
      </p:sp>
      <p:cxnSp>
        <p:nvCxnSpPr>
          <p:cNvPr id="34" name="Conector de seta reta 33"/>
          <p:cNvCxnSpPr>
            <a:stCxn id="33" idx="4"/>
            <a:endCxn id="4" idx="0"/>
          </p:cNvCxnSpPr>
          <p:nvPr/>
        </p:nvCxnSpPr>
        <p:spPr>
          <a:xfrm flipH="1">
            <a:off x="5294376" y="2523594"/>
            <a:ext cx="1428" cy="36598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11" idx="3"/>
            <a:endCxn id="4" idx="3"/>
          </p:cNvCxnSpPr>
          <p:nvPr/>
        </p:nvCxnSpPr>
        <p:spPr>
          <a:xfrm flipV="1">
            <a:off x="6370518" y="3177576"/>
            <a:ext cx="450906" cy="1013982"/>
          </a:xfrm>
          <a:prstGeom prst="bentConnector3">
            <a:avLst>
              <a:gd name="adj1" fmla="val 1506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>
            <a:spLocks noChangeAspect="1"/>
          </p:cNvSpPr>
          <p:nvPr/>
        </p:nvSpPr>
        <p:spPr>
          <a:xfrm>
            <a:off x="5020518" y="5857607"/>
            <a:ext cx="540000" cy="540000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cxnSp>
        <p:nvCxnSpPr>
          <p:cNvPr id="37" name="Conector de seta reta 36"/>
          <p:cNvCxnSpPr>
            <a:stCxn id="20" idx="2"/>
            <a:endCxn id="36" idx="0"/>
          </p:cNvCxnSpPr>
          <p:nvPr/>
        </p:nvCxnSpPr>
        <p:spPr>
          <a:xfrm flipH="1">
            <a:off x="5290518" y="5493540"/>
            <a:ext cx="4424" cy="3640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9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– Cadastrando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144799" y="2019533"/>
            <a:ext cx="1959763" cy="4141424"/>
            <a:chOff x="680106" y="2019533"/>
            <a:chExt cx="1959763" cy="4141424"/>
          </a:xfrm>
        </p:grpSpPr>
        <p:sp>
          <p:nvSpPr>
            <p:cNvPr id="4" name="Retângulo 3"/>
            <p:cNvSpPr/>
            <p:nvPr/>
          </p:nvSpPr>
          <p:spPr>
            <a:xfrm>
              <a:off x="1463040" y="24196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5" name="CaixaDeTexto 4"/>
            <p:cNvSpPr txBox="1"/>
            <p:nvPr/>
          </p:nvSpPr>
          <p:spPr>
            <a:xfrm flipH="1">
              <a:off x="680106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/>
                <a:t>AppUsuario</a:t>
              </a:r>
              <a:endParaRPr lang="pt-BR" sz="2000" dirty="0"/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V="1">
            <a:off x="2173572" y="3265353"/>
            <a:ext cx="7131822" cy="2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2173572" y="3762530"/>
            <a:ext cx="7131821" cy="2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173572" y="3436861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Cadastra </a:t>
            </a:r>
            <a:r>
              <a:rPr lang="pt-BR" sz="1600" dirty="0" err="1" smtClean="0">
                <a:solidFill>
                  <a:schemeClr val="accent1">
                    <a:lumMod val="75000"/>
                  </a:schemeClr>
                </a:solidFill>
              </a:rPr>
              <a:t>AppUsuario.json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(Ok)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154660" y="4090048"/>
            <a:ext cx="216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Guarda Identificador</a:t>
            </a:r>
            <a:endParaRPr lang="pt-BR" dirty="0"/>
          </a:p>
        </p:txBody>
      </p:sp>
      <p:sp>
        <p:nvSpPr>
          <p:cNvPr id="3" name="Elipse 2"/>
          <p:cNvSpPr>
            <a:spLocks noChangeAspect="1"/>
          </p:cNvSpPr>
          <p:nvPr/>
        </p:nvSpPr>
        <p:spPr>
          <a:xfrm>
            <a:off x="1382084" y="3874082"/>
            <a:ext cx="413726" cy="431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dirty="0" smtClean="0"/>
              <a:t>ID</a:t>
            </a:r>
            <a:endParaRPr lang="pt-BR" sz="1400" dirty="0"/>
          </a:p>
        </p:txBody>
      </p:sp>
      <p:sp>
        <p:nvSpPr>
          <p:cNvPr id="25" name="Elipse 24"/>
          <p:cNvSpPr>
            <a:spLocks noChangeAspect="1"/>
          </p:cNvSpPr>
          <p:nvPr/>
        </p:nvSpPr>
        <p:spPr>
          <a:xfrm>
            <a:off x="1365606" y="2512002"/>
            <a:ext cx="413726" cy="431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dirty="0" smtClean="0"/>
              <a:t>ID</a:t>
            </a:r>
            <a:endParaRPr lang="pt-BR" sz="14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301148" y="2474862"/>
            <a:ext cx="542642" cy="536190"/>
            <a:chOff x="1335625" y="3530519"/>
            <a:chExt cx="542642" cy="536190"/>
          </a:xfrm>
        </p:grpSpPr>
        <p:cxnSp>
          <p:nvCxnSpPr>
            <p:cNvPr id="32" name="Conector reto 31"/>
            <p:cNvCxnSpPr/>
            <p:nvPr/>
          </p:nvCxnSpPr>
          <p:spPr>
            <a:xfrm>
              <a:off x="1350617" y="3530519"/>
              <a:ext cx="512658" cy="53619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H="1">
              <a:off x="1335625" y="3530519"/>
              <a:ext cx="542642" cy="53619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/>
          <p:cNvSpPr txBox="1"/>
          <p:nvPr/>
        </p:nvSpPr>
        <p:spPr>
          <a:xfrm>
            <a:off x="2173572" y="2936792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/>
              <a:t>CadastraAppUsuario?V</a:t>
            </a:r>
            <a:r>
              <a:rPr lang="pt-BR" sz="1600" dirty="0" smtClean="0"/>
              <a:t>=</a:t>
            </a:r>
            <a:r>
              <a:rPr lang="pt-BR" sz="1600" i="1" dirty="0" smtClean="0"/>
              <a:t>&lt;Versão&gt;&amp;TZ=&lt;</a:t>
            </a:r>
            <a:r>
              <a:rPr lang="pt-BR" sz="1600" i="1" dirty="0" err="1" smtClean="0"/>
              <a:t>TimeZone</a:t>
            </a:r>
            <a:r>
              <a:rPr lang="pt-BR" sz="1600" i="1" dirty="0" smtClean="0"/>
              <a:t>&gt;</a:t>
            </a:r>
            <a:r>
              <a:rPr lang="pt-BR" sz="1600" dirty="0" smtClean="0"/>
              <a:t>&amp;CODATIVACAO</a:t>
            </a:r>
            <a:r>
              <a:rPr lang="pt-BR" sz="1600" i="1" dirty="0" smtClean="0"/>
              <a:t>=&lt;</a:t>
            </a:r>
            <a:r>
              <a:rPr lang="pt-BR" sz="1600" i="1" dirty="0" err="1" smtClean="0"/>
              <a:t>codAtivacao</a:t>
            </a:r>
            <a:r>
              <a:rPr lang="pt-BR" sz="1600" i="1" dirty="0" smtClean="0"/>
              <a:t>&gt;</a:t>
            </a:r>
            <a:endParaRPr lang="pt-BR" sz="1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8448431" y="1653773"/>
            <a:ext cx="1959763" cy="4509684"/>
            <a:chOff x="8576447" y="1653773"/>
            <a:chExt cx="1959763" cy="4509684"/>
          </a:xfrm>
        </p:grpSpPr>
        <p:sp>
          <p:nvSpPr>
            <p:cNvPr id="23" name="Retângulo 22"/>
            <p:cNvSpPr/>
            <p:nvPr/>
          </p:nvSpPr>
          <p:spPr>
            <a:xfrm>
              <a:off x="9433410" y="24221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 flipH="1">
              <a:off x="8576447" y="1653773"/>
              <a:ext cx="19597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br>
                <a:rPr lang="pt-BR" sz="2000" dirty="0" smtClean="0"/>
              </a:br>
              <a:r>
                <a:rPr lang="pt-BR" sz="2000" dirty="0" err="1" smtClean="0"/>
                <a:t>EstiveAqui</a:t>
              </a:r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41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Cadastra </a:t>
            </a:r>
            <a:r>
              <a:rPr lang="pt-BR" dirty="0" err="1" smtClean="0"/>
              <a:t>AppUsuario</a:t>
            </a:r>
            <a:r>
              <a:rPr lang="pt-BR" dirty="0" smtClean="0"/>
              <a:t> – Envio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 – Versão no formato V.S.F (Versão, Subversão e </a:t>
            </a:r>
            <a:r>
              <a:rPr lang="pt-BR" dirty="0" err="1" smtClean="0"/>
              <a:t>Fix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Ex.: 1.0.0</a:t>
            </a:r>
          </a:p>
          <a:p>
            <a:r>
              <a:rPr lang="pt-BR" dirty="0"/>
              <a:t>TZ – </a:t>
            </a:r>
            <a:r>
              <a:rPr lang="pt-BR" dirty="0" err="1" smtClean="0"/>
              <a:t>Timezone</a:t>
            </a:r>
            <a:endParaRPr lang="pt-BR" dirty="0" smtClean="0"/>
          </a:p>
          <a:p>
            <a:pPr lvl="1"/>
            <a:r>
              <a:rPr lang="pt-BR" dirty="0" smtClean="0"/>
              <a:t>Formato SHHMM</a:t>
            </a:r>
          </a:p>
          <a:p>
            <a:pPr lvl="2"/>
            <a:r>
              <a:rPr lang="pt-BR" dirty="0"/>
              <a:t>Ex.: </a:t>
            </a:r>
            <a:r>
              <a:rPr lang="pt-BR" dirty="0" smtClean="0"/>
              <a:t>-0300</a:t>
            </a:r>
          </a:p>
          <a:p>
            <a:pPr lvl="2"/>
            <a:r>
              <a:rPr lang="pt-BR" dirty="0"/>
              <a:t>Ex.: </a:t>
            </a:r>
            <a:r>
              <a:rPr lang="pt-BR" dirty="0" smtClean="0"/>
              <a:t>+0230</a:t>
            </a:r>
          </a:p>
          <a:p>
            <a:r>
              <a:rPr lang="pt-BR" dirty="0" smtClean="0"/>
              <a:t>CODATIVACAO – Código de ativação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661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Cadastra </a:t>
            </a:r>
            <a:r>
              <a:rPr lang="pt-BR" dirty="0" err="1" smtClean="0"/>
              <a:t>AppUsuario.json</a:t>
            </a:r>
            <a:r>
              <a:rPr lang="pt-BR" dirty="0" smtClean="0"/>
              <a:t> – </a:t>
            </a:r>
            <a:r>
              <a:rPr lang="pt-BR" dirty="0"/>
              <a:t>Retorno </a:t>
            </a:r>
            <a:r>
              <a:rPr lang="pt-BR" dirty="0" smtClean="0"/>
              <a:t>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00" y="1653994"/>
            <a:ext cx="11300968" cy="50541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	</a:t>
            </a:r>
            <a:r>
              <a:rPr lang="pt-BR" sz="2400" b="1" dirty="0"/>
              <a:t>"ID"</a:t>
            </a:r>
            <a:r>
              <a:rPr lang="pt-BR" sz="2400" dirty="0"/>
              <a:t>: "</a:t>
            </a:r>
            <a:r>
              <a:rPr lang="pt-BR" sz="2400" dirty="0">
                <a:solidFill>
                  <a:srgbClr val="0070C0"/>
                </a:solidFill>
              </a:rPr>
              <a:t>Cadastra </a:t>
            </a:r>
            <a:r>
              <a:rPr lang="pt-BR" sz="2400" dirty="0" err="1" smtClean="0">
                <a:solidFill>
                  <a:srgbClr val="0070C0"/>
                </a:solidFill>
              </a:rPr>
              <a:t>AppUsuario</a:t>
            </a:r>
            <a:r>
              <a:rPr lang="pt-BR" sz="2400" dirty="0" smtClean="0"/>
              <a:t>",</a:t>
            </a:r>
            <a:endParaRPr lang="pt-BR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	</a:t>
            </a:r>
            <a:r>
              <a:rPr lang="pt-BR" sz="2400" b="1" dirty="0"/>
              <a:t>"</a:t>
            </a:r>
            <a:r>
              <a:rPr lang="pt-BR" sz="2400" b="1" dirty="0" err="1"/>
              <a:t>ValidadoOk</a:t>
            </a:r>
            <a:r>
              <a:rPr lang="pt-BR" sz="2400" b="1" dirty="0"/>
              <a:t>"</a:t>
            </a:r>
            <a:r>
              <a:rPr lang="pt-BR" sz="2400" dirty="0"/>
              <a:t>: </a:t>
            </a:r>
            <a:r>
              <a:rPr lang="pt-BR" sz="2400" b="1" dirty="0" err="1">
                <a:solidFill>
                  <a:srgbClr val="0070C0"/>
                </a:solidFill>
              </a:rPr>
              <a:t>true</a:t>
            </a:r>
            <a:r>
              <a:rPr lang="pt-BR" sz="24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	</a:t>
            </a:r>
            <a:r>
              <a:rPr lang="pt-BR" sz="2400" b="1" dirty="0"/>
              <a:t>"Mensagens"</a:t>
            </a:r>
            <a:r>
              <a:rPr lang="pt-BR" sz="2400" dirty="0"/>
              <a:t>: [],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	</a:t>
            </a:r>
            <a:r>
              <a:rPr lang="pt-BR" sz="2400" b="1" dirty="0"/>
              <a:t>"Apelido"</a:t>
            </a:r>
            <a:r>
              <a:rPr lang="pt-BR" sz="2400" dirty="0"/>
              <a:t>: "Maria",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	</a:t>
            </a:r>
            <a:r>
              <a:rPr lang="pt-BR" sz="2400" b="1" dirty="0"/>
              <a:t>"Identificador"</a:t>
            </a:r>
            <a:r>
              <a:rPr lang="pt-BR" sz="2400" dirty="0"/>
              <a:t>: "</a:t>
            </a:r>
            <a:r>
              <a:rPr lang="pt-BR" sz="2400" dirty="0">
                <a:solidFill>
                  <a:srgbClr val="0070C0"/>
                </a:solidFill>
              </a:rPr>
              <a:t>dRXyuOoXHleYN3xUOJRvj8MQwmfOHiK7TddtNAeIuI3Qujtfnu</a:t>
            </a:r>
            <a:r>
              <a:rPr lang="pt-BR" sz="2400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836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896348"/>
            <a:ext cx="10679176" cy="671195"/>
          </a:xfrm>
        </p:spPr>
        <p:txBody>
          <a:bodyPr>
            <a:normAutofit/>
          </a:bodyPr>
          <a:lstStyle/>
          <a:p>
            <a:r>
              <a:rPr lang="pt-BR" dirty="0"/>
              <a:t>Cadastra </a:t>
            </a:r>
            <a:r>
              <a:rPr lang="pt-BR" dirty="0" err="1" smtClean="0"/>
              <a:t>AppUsuario.json</a:t>
            </a:r>
            <a:r>
              <a:rPr lang="pt-BR" dirty="0" smtClean="0"/>
              <a:t> – </a:t>
            </a:r>
            <a:r>
              <a:rPr lang="pt-BR" dirty="0" smtClean="0"/>
              <a:t>Retorno 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00" y="1635706"/>
            <a:ext cx="10515600" cy="5054192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ID</a:t>
            </a:r>
            <a:r>
              <a:rPr lang="pt-BR" dirty="0"/>
              <a:t> – Identificação da tarefa executada</a:t>
            </a:r>
          </a:p>
          <a:p>
            <a:r>
              <a:rPr lang="pt-BR" b="1" dirty="0" err="1"/>
              <a:t>ValidaOk</a:t>
            </a:r>
            <a:r>
              <a:rPr lang="pt-BR" dirty="0"/>
              <a:t> – </a:t>
            </a:r>
            <a:r>
              <a:rPr lang="pt-BR" dirty="0" err="1"/>
              <a:t>True</a:t>
            </a:r>
            <a:endParaRPr lang="pt-BR" dirty="0"/>
          </a:p>
          <a:p>
            <a:pPr lvl="1"/>
            <a:r>
              <a:rPr lang="pt-BR" dirty="0"/>
              <a:t>Requisição aceita e executada sem erros</a:t>
            </a:r>
          </a:p>
          <a:p>
            <a:r>
              <a:rPr lang="pt-BR" b="1" dirty="0"/>
              <a:t>Mensagens</a:t>
            </a:r>
            <a:r>
              <a:rPr lang="pt-BR" dirty="0"/>
              <a:t> – Vazia</a:t>
            </a:r>
          </a:p>
          <a:p>
            <a:endParaRPr lang="pt-BR" dirty="0" smtClean="0"/>
          </a:p>
          <a:p>
            <a:r>
              <a:rPr lang="pt-BR" b="1" dirty="0" smtClean="0"/>
              <a:t>Apelido</a:t>
            </a:r>
            <a:r>
              <a:rPr lang="pt-BR" dirty="0" smtClean="0"/>
              <a:t> – Apelido do usuário</a:t>
            </a:r>
          </a:p>
          <a:p>
            <a:r>
              <a:rPr lang="pt-BR" b="1" dirty="0"/>
              <a:t>Identificador</a:t>
            </a:r>
            <a:r>
              <a:rPr lang="pt-BR" dirty="0" smtClean="0"/>
              <a:t> – Identificador do </a:t>
            </a:r>
            <a:r>
              <a:rPr lang="pt-BR" dirty="0" err="1" smtClean="0"/>
              <a:t>AppUsuario</a:t>
            </a:r>
            <a:r>
              <a:rPr lang="pt-BR" dirty="0" smtClean="0"/>
              <a:t> que é usado como autenticador na troca das mensagens</a:t>
            </a:r>
          </a:p>
        </p:txBody>
      </p:sp>
    </p:spTree>
    <p:extLst>
      <p:ext uri="{BB962C8B-B14F-4D97-AF65-F5344CB8AC3E}">
        <p14:creationId xmlns:p14="http://schemas.microsoft.com/office/powerpoint/2010/main" val="4488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Cadastra </a:t>
            </a:r>
            <a:r>
              <a:rPr lang="pt-BR" dirty="0" err="1"/>
              <a:t>AppUsuario.json</a:t>
            </a:r>
            <a:r>
              <a:rPr lang="pt-BR" dirty="0"/>
              <a:t> – </a:t>
            </a:r>
            <a:r>
              <a:rPr lang="pt-BR" dirty="0"/>
              <a:t>Retorno </a:t>
            </a:r>
            <a:r>
              <a:rPr lang="pt-BR" dirty="0" smtClean="0"/>
              <a:t>com </a:t>
            </a:r>
            <a:r>
              <a:rPr lang="pt-BR" dirty="0"/>
              <a:t>Erro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144799" y="2019533"/>
            <a:ext cx="1959763" cy="4141424"/>
            <a:chOff x="680106" y="2019533"/>
            <a:chExt cx="1959763" cy="4141424"/>
          </a:xfrm>
        </p:grpSpPr>
        <p:sp>
          <p:nvSpPr>
            <p:cNvPr id="4" name="Retângulo 3"/>
            <p:cNvSpPr/>
            <p:nvPr/>
          </p:nvSpPr>
          <p:spPr>
            <a:xfrm>
              <a:off x="1463040" y="24196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5" name="CaixaDeTexto 4"/>
            <p:cNvSpPr txBox="1"/>
            <p:nvPr/>
          </p:nvSpPr>
          <p:spPr>
            <a:xfrm flipH="1">
              <a:off x="680106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/>
                <a:t>AppUsuario</a:t>
              </a:r>
              <a:endParaRPr lang="pt-BR" sz="2000" dirty="0"/>
            </a:p>
          </p:txBody>
        </p:sp>
      </p:grpSp>
      <p:cxnSp>
        <p:nvCxnSpPr>
          <p:cNvPr id="26" name="Conector de seta reta 25"/>
          <p:cNvCxnSpPr/>
          <p:nvPr/>
        </p:nvCxnSpPr>
        <p:spPr>
          <a:xfrm flipV="1">
            <a:off x="2173572" y="3308226"/>
            <a:ext cx="7131822" cy="2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 flipV="1">
            <a:off x="2173572" y="3805403"/>
            <a:ext cx="7131821" cy="29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173572" y="3479734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Cadastra </a:t>
            </a:r>
            <a:r>
              <a:rPr lang="pt-BR" sz="1600" dirty="0" err="1" smtClean="0">
                <a:solidFill>
                  <a:srgbClr val="FF0000"/>
                </a:solidFill>
              </a:rPr>
              <a:t>AppUsuario.json</a:t>
            </a:r>
            <a:r>
              <a:rPr lang="pt-BR" sz="1600" dirty="0" smtClean="0">
                <a:solidFill>
                  <a:srgbClr val="FF0000"/>
                </a:solidFill>
              </a:rPr>
              <a:t> (Erro – Código de ativação não existe)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1365606" y="2512002"/>
            <a:ext cx="413726" cy="431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dirty="0" smtClean="0"/>
              <a:t>ID</a:t>
            </a:r>
            <a:endParaRPr lang="pt-BR" sz="1400" dirty="0"/>
          </a:p>
        </p:txBody>
      </p:sp>
      <p:grpSp>
        <p:nvGrpSpPr>
          <p:cNvPr id="36" name="Grupo 35"/>
          <p:cNvGrpSpPr/>
          <p:nvPr/>
        </p:nvGrpSpPr>
        <p:grpSpPr>
          <a:xfrm>
            <a:off x="1301148" y="2474862"/>
            <a:ext cx="542642" cy="536190"/>
            <a:chOff x="1335625" y="3530519"/>
            <a:chExt cx="542642" cy="536190"/>
          </a:xfrm>
        </p:grpSpPr>
        <p:cxnSp>
          <p:nvCxnSpPr>
            <p:cNvPr id="37" name="Conector reto 36"/>
            <p:cNvCxnSpPr/>
            <p:nvPr/>
          </p:nvCxnSpPr>
          <p:spPr>
            <a:xfrm>
              <a:off x="1350617" y="3530519"/>
              <a:ext cx="512658" cy="53619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1335625" y="3530519"/>
              <a:ext cx="542642" cy="53619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ixaDeTexto 16"/>
          <p:cNvSpPr txBox="1"/>
          <p:nvPr/>
        </p:nvSpPr>
        <p:spPr>
          <a:xfrm>
            <a:off x="2173572" y="2936792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/>
              <a:t>CadastraAppUsuario?V</a:t>
            </a:r>
            <a:r>
              <a:rPr lang="pt-BR" sz="1600" dirty="0" smtClean="0"/>
              <a:t>=</a:t>
            </a:r>
            <a:r>
              <a:rPr lang="pt-BR" sz="1600" i="1" dirty="0" smtClean="0"/>
              <a:t>&lt;Versão&gt;&amp;TZ=&lt;</a:t>
            </a:r>
            <a:r>
              <a:rPr lang="pt-BR" sz="1600" i="1" dirty="0" err="1" smtClean="0"/>
              <a:t>TimeZone</a:t>
            </a:r>
            <a:r>
              <a:rPr lang="pt-BR" sz="1600" i="1" dirty="0" smtClean="0"/>
              <a:t>&gt;</a:t>
            </a:r>
            <a:r>
              <a:rPr lang="pt-BR" sz="1600" dirty="0" smtClean="0"/>
              <a:t>&amp;CODATIVACAO</a:t>
            </a:r>
            <a:r>
              <a:rPr lang="pt-BR" sz="1600" i="1" dirty="0" smtClean="0"/>
              <a:t>=&lt;</a:t>
            </a:r>
            <a:r>
              <a:rPr lang="pt-BR" sz="1600" i="1" dirty="0" err="1" smtClean="0"/>
              <a:t>codAtivacao</a:t>
            </a:r>
            <a:r>
              <a:rPr lang="pt-BR" sz="1600" i="1" dirty="0" smtClean="0"/>
              <a:t>&gt;</a:t>
            </a:r>
            <a:endParaRPr lang="pt-BR" sz="16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8448431" y="1653773"/>
            <a:ext cx="1959763" cy="4509684"/>
            <a:chOff x="8576447" y="1653773"/>
            <a:chExt cx="1959763" cy="4509684"/>
          </a:xfrm>
        </p:grpSpPr>
        <p:sp>
          <p:nvSpPr>
            <p:cNvPr id="19" name="Retângulo 18"/>
            <p:cNvSpPr/>
            <p:nvPr/>
          </p:nvSpPr>
          <p:spPr>
            <a:xfrm>
              <a:off x="9433410" y="24221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 flipH="1">
              <a:off x="8576447" y="1653773"/>
              <a:ext cx="19597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br>
                <a:rPr lang="pt-BR" sz="2000" dirty="0" smtClean="0"/>
              </a:br>
              <a:r>
                <a:rPr lang="pt-BR" sz="2000" dirty="0" err="1" smtClean="0"/>
                <a:t>EstiveAqui</a:t>
              </a:r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30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Cadastra </a:t>
            </a:r>
            <a:r>
              <a:rPr lang="pt-BR" dirty="0" err="1" smtClean="0"/>
              <a:t>AppUsuario.json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/>
              <a:t>Retorno com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	</a:t>
            </a:r>
            <a:r>
              <a:rPr lang="pt-BR" sz="2800" b="1" dirty="0"/>
              <a:t>"ID"</a:t>
            </a:r>
            <a:r>
              <a:rPr lang="pt-BR" sz="2800" dirty="0"/>
              <a:t>: "</a:t>
            </a:r>
            <a:r>
              <a:rPr lang="pt-BR" sz="2800" dirty="0">
                <a:solidFill>
                  <a:srgbClr val="0070C0"/>
                </a:solidFill>
              </a:rPr>
              <a:t>Cadastra </a:t>
            </a:r>
            <a:r>
              <a:rPr lang="pt-BR" sz="2800" dirty="0" err="1" smtClean="0">
                <a:solidFill>
                  <a:srgbClr val="0070C0"/>
                </a:solidFill>
              </a:rPr>
              <a:t>AppUsuario</a:t>
            </a:r>
            <a:r>
              <a:rPr lang="pt-BR" sz="2800" dirty="0" smtClean="0"/>
              <a:t>",</a:t>
            </a:r>
            <a:endParaRPr lang="pt-BR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	</a:t>
            </a:r>
            <a:r>
              <a:rPr lang="pt-BR" sz="2800" b="1" dirty="0"/>
              <a:t>"</a:t>
            </a:r>
            <a:r>
              <a:rPr lang="pt-BR" sz="2800" b="1" dirty="0" err="1"/>
              <a:t>ValidadoOk</a:t>
            </a:r>
            <a:r>
              <a:rPr lang="pt-BR" sz="2800" b="1" dirty="0"/>
              <a:t>"</a:t>
            </a:r>
            <a:r>
              <a:rPr lang="pt-BR" sz="2800" dirty="0"/>
              <a:t>: </a:t>
            </a:r>
            <a:r>
              <a:rPr lang="pt-BR" sz="2800" b="1" dirty="0">
                <a:solidFill>
                  <a:srgbClr val="FF0000"/>
                </a:solidFill>
              </a:rPr>
              <a:t>false</a:t>
            </a:r>
            <a:r>
              <a:rPr lang="pt-BR" sz="28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	</a:t>
            </a:r>
            <a:r>
              <a:rPr lang="pt-BR" sz="2800" b="1" dirty="0"/>
              <a:t>"Mensagens"</a:t>
            </a:r>
            <a:r>
              <a:rPr lang="pt-BR" sz="2800" dirty="0"/>
              <a:t>: [{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		</a:t>
            </a:r>
            <a:r>
              <a:rPr lang="pt-BR" sz="2800" b="1" dirty="0"/>
              <a:t>"</a:t>
            </a:r>
            <a:r>
              <a:rPr lang="pt-BR" sz="2800" b="1" dirty="0" err="1"/>
              <a:t>Codigo</a:t>
            </a:r>
            <a:r>
              <a:rPr lang="pt-BR" sz="2800" b="1" dirty="0"/>
              <a:t>"</a:t>
            </a:r>
            <a:r>
              <a:rPr lang="pt-BR" sz="2800" dirty="0"/>
              <a:t>: </a:t>
            </a:r>
            <a:r>
              <a:rPr lang="pt-BR" sz="2800" dirty="0" smtClean="0"/>
              <a:t>1,</a:t>
            </a:r>
            <a:endParaRPr lang="pt-BR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		</a:t>
            </a:r>
            <a:r>
              <a:rPr lang="pt-BR" sz="2800" b="1" dirty="0"/>
              <a:t>"</a:t>
            </a:r>
            <a:r>
              <a:rPr lang="pt-BR" sz="2800" b="1" dirty="0" err="1"/>
              <a:t>Descricao</a:t>
            </a:r>
            <a:r>
              <a:rPr lang="pt-BR" sz="2800" b="1" dirty="0"/>
              <a:t>"</a:t>
            </a:r>
            <a:r>
              <a:rPr lang="pt-BR" sz="2800" dirty="0"/>
              <a:t>: </a:t>
            </a:r>
            <a:r>
              <a:rPr lang="pt-BR" sz="2800" dirty="0" smtClean="0"/>
              <a:t>"</a:t>
            </a:r>
            <a:r>
              <a:rPr lang="pt-BR" sz="2800" dirty="0"/>
              <a:t>Código de ativação não </a:t>
            </a:r>
            <a:r>
              <a:rPr lang="pt-BR" sz="2800" dirty="0" smtClean="0"/>
              <a:t>existe",</a:t>
            </a:r>
            <a:endParaRPr lang="pt-BR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	}],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}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605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de Troca de Mensagens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Apps</a:t>
            </a:r>
            <a:endParaRPr lang="pt-BR" dirty="0" smtClean="0"/>
          </a:p>
          <a:p>
            <a:pPr lvl="1"/>
            <a:r>
              <a:rPr lang="pt-BR" dirty="0" smtClean="0"/>
              <a:t>Envia uma requisição HTTP com comando e alguns campos preenchidos</a:t>
            </a:r>
          </a:p>
          <a:p>
            <a:r>
              <a:rPr lang="pt-BR" dirty="0" smtClean="0"/>
              <a:t>Servidor</a:t>
            </a:r>
          </a:p>
          <a:p>
            <a:pPr lvl="1"/>
            <a:r>
              <a:rPr lang="pt-BR" dirty="0" smtClean="0"/>
              <a:t>Recebe essa requisição e interpreta os parâmetros</a:t>
            </a:r>
          </a:p>
          <a:p>
            <a:pPr lvl="1"/>
            <a:r>
              <a:rPr lang="pt-BR" dirty="0" smtClean="0"/>
              <a:t>Executa a tarefa solicitada</a:t>
            </a:r>
          </a:p>
          <a:p>
            <a:pPr lvl="1"/>
            <a:r>
              <a:rPr lang="pt-BR" dirty="0" smtClean="0"/>
              <a:t>Retorna um JSON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8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Cadastra </a:t>
            </a:r>
            <a:r>
              <a:rPr lang="pt-BR" dirty="0" err="1"/>
              <a:t>AppUsuario.json</a:t>
            </a:r>
            <a:r>
              <a:rPr lang="pt-BR" dirty="0"/>
              <a:t> – </a:t>
            </a:r>
            <a:r>
              <a:rPr lang="pt-BR" dirty="0"/>
              <a:t>Retorno com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ID</a:t>
            </a:r>
            <a:r>
              <a:rPr lang="pt-BR" dirty="0"/>
              <a:t> – Identificação da tarefa executada</a:t>
            </a:r>
          </a:p>
          <a:p>
            <a:r>
              <a:rPr lang="pt-BR" b="1" dirty="0" err="1"/>
              <a:t>ValidaOk</a:t>
            </a:r>
            <a:r>
              <a:rPr lang="pt-BR" dirty="0"/>
              <a:t> – </a:t>
            </a:r>
            <a:r>
              <a:rPr lang="pt-BR" dirty="0" smtClean="0"/>
              <a:t>False</a:t>
            </a:r>
            <a:endParaRPr lang="pt-BR" dirty="0"/>
          </a:p>
          <a:p>
            <a:r>
              <a:rPr lang="pt-BR" b="1" dirty="0" smtClean="0"/>
              <a:t>Mensagens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Mensagem de erro</a:t>
            </a:r>
          </a:p>
          <a:p>
            <a:pPr lvl="1"/>
            <a:r>
              <a:rPr lang="pt-BR" b="1" dirty="0" err="1" smtClean="0"/>
              <a:t>Codigo</a:t>
            </a:r>
            <a:r>
              <a:rPr lang="pt-BR" dirty="0"/>
              <a:t> </a:t>
            </a:r>
            <a:r>
              <a:rPr lang="pt-BR" dirty="0" smtClean="0"/>
              <a:t>– Código de erro da mensagem</a:t>
            </a:r>
          </a:p>
          <a:p>
            <a:pPr lvl="1"/>
            <a:r>
              <a:rPr lang="pt-BR" b="1" dirty="0" smtClean="0"/>
              <a:t>Descrição</a:t>
            </a:r>
            <a:r>
              <a:rPr lang="pt-BR" dirty="0" smtClean="0"/>
              <a:t> – Descrição textual da mensagem de erro.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60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Habilitado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Procedimentos do </a:t>
            </a:r>
            <a:r>
              <a:rPr lang="pt-BR" dirty="0" err="1" smtClean="0"/>
              <a:t>AppUsuario</a:t>
            </a:r>
            <a:r>
              <a:rPr lang="pt-BR" dirty="0" smtClean="0"/>
              <a:t> habilitado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36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– Status Habilitado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pt-BR" dirty="0" smtClean="0"/>
              <a:t>Comandos:</a:t>
            </a:r>
          </a:p>
          <a:p>
            <a:pPr lvl="1"/>
            <a:r>
              <a:rPr lang="pt-BR" dirty="0" err="1" smtClean="0"/>
              <a:t>LeAppUsuario</a:t>
            </a:r>
            <a:r>
              <a:rPr lang="pt-BR" dirty="0" smtClean="0"/>
              <a:t> – Lê os lançamentos do dia do usuário</a:t>
            </a:r>
          </a:p>
          <a:p>
            <a:pPr lvl="1"/>
            <a:r>
              <a:rPr lang="pt-BR" dirty="0" err="1" smtClean="0"/>
              <a:t>CalculaHora</a:t>
            </a:r>
            <a:r>
              <a:rPr lang="pt-BR" dirty="0" smtClean="0"/>
              <a:t> – Calcula hora no ValidaHora</a:t>
            </a:r>
            <a:endParaRPr lang="pt-BR" dirty="0"/>
          </a:p>
          <a:p>
            <a:pPr lvl="1"/>
            <a:r>
              <a:rPr lang="pt-BR" dirty="0" err="1" smtClean="0"/>
              <a:t>LancaHora</a:t>
            </a:r>
            <a:r>
              <a:rPr lang="pt-BR" dirty="0" smtClean="0"/>
              <a:t> – Lança hora no </a:t>
            </a:r>
            <a:r>
              <a:rPr lang="pt-BR" dirty="0" err="1" smtClean="0"/>
              <a:t>EstiveAqui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8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LeAppUsuario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Lê os lançamentos do dia de um usuário</a:t>
            </a:r>
          </a:p>
          <a:p>
            <a:pPr lvl="1"/>
            <a:r>
              <a:rPr lang="pt-BR" dirty="0" smtClean="0"/>
              <a:t>Chamado apenas quando o </a:t>
            </a:r>
            <a:r>
              <a:rPr lang="pt-BR" dirty="0" err="1" smtClean="0"/>
              <a:t>App</a:t>
            </a:r>
            <a:r>
              <a:rPr lang="pt-BR" dirty="0" smtClean="0"/>
              <a:t> não armazenou os lançamentos do dia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1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– Lê Lançamentos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144799" y="2019533"/>
            <a:ext cx="1959763" cy="4141424"/>
            <a:chOff x="680106" y="2019533"/>
            <a:chExt cx="1959763" cy="4141424"/>
          </a:xfrm>
        </p:grpSpPr>
        <p:sp>
          <p:nvSpPr>
            <p:cNvPr id="4" name="Retângulo 3"/>
            <p:cNvSpPr/>
            <p:nvPr/>
          </p:nvSpPr>
          <p:spPr>
            <a:xfrm>
              <a:off x="1463040" y="24196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5" name="CaixaDeTexto 4"/>
            <p:cNvSpPr txBox="1"/>
            <p:nvPr/>
          </p:nvSpPr>
          <p:spPr>
            <a:xfrm flipH="1">
              <a:off x="680106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/>
                <a:t>AppUsuario</a:t>
              </a:r>
              <a:endParaRPr lang="pt-BR" sz="2000" dirty="0"/>
            </a:p>
          </p:txBody>
        </p:sp>
      </p:grpSp>
      <p:cxnSp>
        <p:nvCxnSpPr>
          <p:cNvPr id="21" name="Conector de seta reta 20"/>
          <p:cNvCxnSpPr/>
          <p:nvPr/>
        </p:nvCxnSpPr>
        <p:spPr>
          <a:xfrm flipH="1" flipV="1">
            <a:off x="2173572" y="3582651"/>
            <a:ext cx="7131821" cy="2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173572" y="3256982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Lê </a:t>
            </a:r>
            <a:r>
              <a:rPr lang="pt-BR" sz="1600" dirty="0" err="1" smtClean="0">
                <a:solidFill>
                  <a:schemeClr val="accent1">
                    <a:lumMod val="75000"/>
                  </a:schemeClr>
                </a:solidFill>
              </a:rPr>
              <a:t>AppUsuario.json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(Ok)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2173572" y="3070482"/>
            <a:ext cx="7131822" cy="2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173572" y="2717336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/>
              <a:t>LeAppUsuario?V</a:t>
            </a:r>
            <a:r>
              <a:rPr lang="pt-BR" sz="1600" dirty="0" smtClean="0"/>
              <a:t>=</a:t>
            </a:r>
            <a:r>
              <a:rPr lang="pt-BR" sz="1600" i="1" dirty="0" smtClean="0"/>
              <a:t>&lt;Versão&gt;</a:t>
            </a:r>
            <a:r>
              <a:rPr lang="pt-BR" sz="1600" dirty="0"/>
              <a:t>&amp;IDAPP</a:t>
            </a:r>
            <a:r>
              <a:rPr lang="pt-BR" sz="1600" i="1" dirty="0" smtClean="0"/>
              <a:t>&lt;</a:t>
            </a:r>
            <a:r>
              <a:rPr lang="pt-BR" sz="1600" i="1" dirty="0" err="1" smtClean="0"/>
              <a:t>IdAppUsuario</a:t>
            </a:r>
            <a:r>
              <a:rPr lang="pt-BR" sz="1600" i="1" dirty="0"/>
              <a:t>&gt;&amp;TZ</a:t>
            </a:r>
            <a:r>
              <a:rPr lang="pt-BR" sz="1600" i="1" dirty="0" smtClean="0"/>
              <a:t>=&lt;</a:t>
            </a:r>
            <a:r>
              <a:rPr lang="pt-BR" sz="1600" i="1" dirty="0" err="1" smtClean="0"/>
              <a:t>TimeZone</a:t>
            </a:r>
            <a:r>
              <a:rPr lang="pt-BR" sz="1600" i="1" dirty="0" smtClean="0"/>
              <a:t>&gt;</a:t>
            </a:r>
            <a:endParaRPr lang="pt-BR" sz="1600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1400083" y="2583103"/>
            <a:ext cx="413726" cy="431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dirty="0" smtClean="0"/>
              <a:t>ID</a:t>
            </a:r>
            <a:endParaRPr lang="pt-BR" sz="1400" dirty="0"/>
          </a:p>
        </p:txBody>
      </p:sp>
      <p:grpSp>
        <p:nvGrpSpPr>
          <p:cNvPr id="14" name="Grupo 13"/>
          <p:cNvGrpSpPr/>
          <p:nvPr/>
        </p:nvGrpSpPr>
        <p:grpSpPr>
          <a:xfrm>
            <a:off x="8448431" y="1653773"/>
            <a:ext cx="1959763" cy="4509684"/>
            <a:chOff x="8576447" y="1653773"/>
            <a:chExt cx="1959763" cy="4509684"/>
          </a:xfrm>
        </p:grpSpPr>
        <p:sp>
          <p:nvSpPr>
            <p:cNvPr id="15" name="Retângulo 14"/>
            <p:cNvSpPr/>
            <p:nvPr/>
          </p:nvSpPr>
          <p:spPr>
            <a:xfrm>
              <a:off x="9433410" y="24221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 flipH="1">
              <a:off x="8576447" y="1653773"/>
              <a:ext cx="19597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br>
                <a:rPr lang="pt-BR" sz="2000" dirty="0" smtClean="0"/>
              </a:br>
              <a:r>
                <a:rPr lang="pt-BR" sz="2000" dirty="0" err="1" smtClean="0"/>
                <a:t>EstiveAqui</a:t>
              </a:r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74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Lê </a:t>
            </a:r>
            <a:r>
              <a:rPr lang="pt-BR" dirty="0" err="1" smtClean="0"/>
              <a:t>AppUsuario.json</a:t>
            </a:r>
            <a:r>
              <a:rPr lang="pt-BR" dirty="0" smtClean="0"/>
              <a:t> – 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00" y="1672282"/>
            <a:ext cx="10898632" cy="5054192"/>
          </a:xfrm>
        </p:spPr>
        <p:txBody>
          <a:bodyPr wrap="square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</a:t>
            </a:r>
            <a:r>
              <a:rPr lang="pt-BR" sz="2000" b="1" dirty="0"/>
              <a:t>"ID"</a:t>
            </a:r>
            <a:r>
              <a:rPr lang="pt-BR" sz="2000" dirty="0"/>
              <a:t>: "</a:t>
            </a:r>
            <a:r>
              <a:rPr lang="pt-BR" sz="2000" dirty="0">
                <a:solidFill>
                  <a:srgbClr val="3B88B9"/>
                </a:solidFill>
              </a:rPr>
              <a:t>Lê </a:t>
            </a:r>
            <a:r>
              <a:rPr lang="pt-BR" sz="2000" dirty="0" err="1" smtClean="0">
                <a:solidFill>
                  <a:srgbClr val="3B88B9"/>
                </a:solidFill>
              </a:rPr>
              <a:t>AppUsuario</a:t>
            </a:r>
            <a:r>
              <a:rPr lang="pt-BR" sz="2000" dirty="0" smtClean="0"/>
              <a:t>",</a:t>
            </a:r>
            <a:endParaRPr lang="pt-BR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</a:t>
            </a:r>
            <a:r>
              <a:rPr lang="pt-BR" sz="2000" b="1" dirty="0"/>
              <a:t>"</a:t>
            </a:r>
            <a:r>
              <a:rPr lang="pt-BR" sz="2000" b="1" dirty="0" err="1"/>
              <a:t>ValidadoOk</a:t>
            </a:r>
            <a:r>
              <a:rPr lang="pt-BR" sz="2000" b="1" dirty="0"/>
              <a:t>"</a:t>
            </a:r>
            <a:r>
              <a:rPr lang="pt-BR" sz="2000" dirty="0"/>
              <a:t>: </a:t>
            </a:r>
            <a:r>
              <a:rPr lang="pt-BR" sz="2000" b="1" dirty="0" err="1">
                <a:solidFill>
                  <a:srgbClr val="3B88B9"/>
                </a:solidFill>
              </a:rPr>
              <a:t>true</a:t>
            </a:r>
            <a:r>
              <a:rPr lang="pt-BR" sz="20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</a:t>
            </a:r>
            <a:r>
              <a:rPr lang="pt-BR" sz="2000" b="1" dirty="0"/>
              <a:t>"Mensagens"</a:t>
            </a:r>
            <a:r>
              <a:rPr lang="pt-BR" sz="2000" dirty="0"/>
              <a:t>: </a:t>
            </a:r>
            <a:r>
              <a:rPr lang="pt-BR" sz="2000" dirty="0" smtClean="0"/>
              <a:t>[],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</a:t>
            </a:r>
            <a:r>
              <a:rPr lang="pt-BR" sz="2000" b="1" dirty="0"/>
              <a:t>"Apelido"</a:t>
            </a:r>
            <a:r>
              <a:rPr lang="pt-BR" sz="2000" dirty="0"/>
              <a:t>: "</a:t>
            </a:r>
            <a:r>
              <a:rPr lang="pt-BR" sz="2000" dirty="0" err="1"/>
              <a:t>HaroldoM</a:t>
            </a:r>
            <a:r>
              <a:rPr lang="pt-BR" sz="2000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</a:t>
            </a:r>
            <a:r>
              <a:rPr lang="pt-BR" sz="2000" b="1" dirty="0" smtClean="0"/>
              <a:t>"</a:t>
            </a:r>
            <a:r>
              <a:rPr lang="pt-BR" sz="2000" b="1" dirty="0" err="1"/>
              <a:t>IdentificadorAppUsuario</a:t>
            </a:r>
            <a:r>
              <a:rPr lang="pt-BR" sz="2000" b="1" dirty="0" smtClean="0"/>
              <a:t>"</a:t>
            </a:r>
            <a:r>
              <a:rPr lang="pt-BR" sz="2000" dirty="0" smtClean="0"/>
              <a:t>: "</a:t>
            </a:r>
            <a:r>
              <a:rPr lang="pt-BR" sz="2000" dirty="0"/>
              <a:t>SOOXILT5CfbQQ9yvS9auFcfybcE2uQZ9GwxwU9R4q9SD5ZhCwr",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	</a:t>
            </a:r>
            <a:r>
              <a:rPr lang="pt-BR" sz="2000" b="1" dirty="0" smtClean="0"/>
              <a:t>"</a:t>
            </a:r>
            <a:r>
              <a:rPr lang="pt-BR" sz="2000" b="1" dirty="0" err="1" smtClean="0"/>
              <a:t>PassClocks</a:t>
            </a:r>
            <a:r>
              <a:rPr lang="pt-BR" sz="2000" b="1" dirty="0" smtClean="0"/>
              <a:t>"</a:t>
            </a:r>
            <a:r>
              <a:rPr lang="pt-BR" sz="2000" dirty="0" smtClean="0"/>
              <a:t>: [{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		</a:t>
            </a:r>
            <a:r>
              <a:rPr lang="pt-BR" sz="2000" b="1" dirty="0" smtClean="0"/>
              <a:t>"</a:t>
            </a:r>
            <a:r>
              <a:rPr lang="pt-BR" sz="2000" b="1" dirty="0" err="1" smtClean="0"/>
              <a:t>NumeroPassClock</a:t>
            </a:r>
            <a:r>
              <a:rPr lang="pt-BR" sz="2000" b="1" dirty="0" smtClean="0"/>
              <a:t>"</a:t>
            </a:r>
            <a:r>
              <a:rPr lang="pt-BR" sz="2000" dirty="0" smtClean="0"/>
              <a:t>: "HAROLDO100",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		</a:t>
            </a:r>
            <a:r>
              <a:rPr lang="pt-BR" sz="2000" b="1" dirty="0" smtClean="0"/>
              <a:t>"Status"</a:t>
            </a:r>
            <a:r>
              <a:rPr lang="pt-BR" sz="2000" dirty="0" smtClean="0"/>
              <a:t>: "0",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		</a:t>
            </a:r>
            <a:r>
              <a:rPr lang="pt-BR" sz="2000" b="1" dirty="0" smtClean="0"/>
              <a:t>"Apelido"</a:t>
            </a:r>
            <a:r>
              <a:rPr lang="pt-BR" sz="2000" dirty="0" smtClean="0"/>
              <a:t>: "HAROLDO100“,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	}],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	. . .</a:t>
            </a:r>
            <a:endParaRPr lang="pt-BR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6859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Lê </a:t>
            </a:r>
            <a:r>
              <a:rPr lang="pt-BR" dirty="0" err="1"/>
              <a:t>AppUsuario.json</a:t>
            </a:r>
            <a:r>
              <a:rPr lang="pt-BR" dirty="0"/>
              <a:t> – Ok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/>
              <a:t> . . 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</a:t>
            </a:r>
            <a:r>
              <a:rPr lang="pt-BR" sz="1600" b="1" dirty="0" smtClean="0"/>
              <a:t>"</a:t>
            </a:r>
            <a:r>
              <a:rPr lang="pt-BR" sz="1600" b="1" dirty="0" err="1"/>
              <a:t>Lancamentos</a:t>
            </a:r>
            <a:r>
              <a:rPr lang="pt-BR" sz="1600" b="1" dirty="0"/>
              <a:t>": </a:t>
            </a:r>
            <a:r>
              <a:rPr lang="pt-BR" sz="1600" dirty="0"/>
              <a:t>[{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/>
              <a:t>"ID"</a:t>
            </a:r>
            <a:r>
              <a:rPr lang="pt-BR" sz="1600" dirty="0"/>
              <a:t>: "</a:t>
            </a:r>
            <a:r>
              <a:rPr lang="pt-BR" sz="1600" dirty="0">
                <a:solidFill>
                  <a:srgbClr val="0070C0"/>
                </a:solidFill>
              </a:rPr>
              <a:t>395</a:t>
            </a:r>
            <a:r>
              <a:rPr lang="pt-BR" sz="1600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 smtClean="0"/>
              <a:t>"</a:t>
            </a:r>
            <a:r>
              <a:rPr lang="pt-BR" sz="1600" b="1" dirty="0"/>
              <a:t>ST"</a:t>
            </a:r>
            <a:r>
              <a:rPr lang="pt-BR" sz="1600" dirty="0"/>
              <a:t>: "</a:t>
            </a:r>
            <a:r>
              <a:rPr lang="pt-BR" sz="1600" dirty="0">
                <a:solidFill>
                  <a:srgbClr val="0070C0"/>
                </a:solidFill>
              </a:rPr>
              <a:t>0</a:t>
            </a:r>
            <a:r>
              <a:rPr lang="pt-BR" sz="1600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/>
              <a:t>"PC"</a:t>
            </a:r>
            <a:r>
              <a:rPr lang="pt-BR" sz="1600" dirty="0"/>
              <a:t>: "</a:t>
            </a:r>
            <a:r>
              <a:rPr lang="pt-BR" sz="1600" dirty="0">
                <a:solidFill>
                  <a:srgbClr val="0070C0"/>
                </a:solidFill>
              </a:rPr>
              <a:t>08201528000000000001</a:t>
            </a:r>
            <a:r>
              <a:rPr lang="pt-BR" sz="1600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/>
              <a:t>"PA"</a:t>
            </a:r>
            <a:r>
              <a:rPr lang="pt-BR" sz="1600" dirty="0"/>
              <a:t>: "</a:t>
            </a:r>
            <a:r>
              <a:rPr lang="pt-BR" sz="1600" dirty="0">
                <a:solidFill>
                  <a:srgbClr val="0070C0"/>
                </a:solidFill>
              </a:rPr>
              <a:t>Teste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0070C0"/>
                </a:solidFill>
              </a:rPr>
              <a:t>da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0070C0"/>
                </a:solidFill>
              </a:rPr>
              <a:t>Silva</a:t>
            </a:r>
            <a:r>
              <a:rPr lang="pt-BR" sz="1600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 smtClean="0"/>
              <a:t>"</a:t>
            </a:r>
            <a:r>
              <a:rPr lang="pt-BR" sz="1600" b="1" dirty="0"/>
              <a:t>CD"</a:t>
            </a:r>
            <a:r>
              <a:rPr lang="pt-BR" sz="1600" dirty="0"/>
              <a:t>: "</a:t>
            </a:r>
            <a:r>
              <a:rPr lang="pt-BR" sz="1600" dirty="0">
                <a:solidFill>
                  <a:srgbClr val="0070C0"/>
                </a:solidFill>
              </a:rPr>
              <a:t>123456</a:t>
            </a:r>
            <a:r>
              <a:rPr lang="pt-BR" sz="1600" dirty="0" smtClean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 smtClean="0"/>
              <a:t>“</a:t>
            </a:r>
            <a:r>
              <a:rPr lang="pt-BR" sz="1600" b="1" dirty="0"/>
              <a:t>H</a:t>
            </a:r>
            <a:r>
              <a:rPr lang="pt-BR" sz="1600" b="1" dirty="0" smtClean="0"/>
              <a:t>C"</a:t>
            </a:r>
            <a:r>
              <a:rPr lang="pt-BR" sz="1600" dirty="0" smtClean="0"/>
              <a:t>: “</a:t>
            </a:r>
            <a:r>
              <a:rPr lang="pt-BR" sz="1600" dirty="0" smtClean="0">
                <a:solidFill>
                  <a:srgbClr val="0070C0"/>
                </a:solidFill>
              </a:rPr>
              <a:t>0A39B23432023BCC</a:t>
            </a:r>
            <a:r>
              <a:rPr lang="pt-BR" sz="1600" dirty="0" smtClean="0"/>
              <a:t>",</a:t>
            </a: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 smtClean="0"/>
              <a:t>"IU"</a:t>
            </a:r>
            <a:r>
              <a:rPr lang="pt-BR" sz="1600" dirty="0" smtClean="0"/>
              <a:t>: </a:t>
            </a:r>
            <a:r>
              <a:rPr lang="pt-BR" sz="1600" dirty="0"/>
              <a:t>"</a:t>
            </a:r>
            <a:r>
              <a:rPr lang="pt-BR" sz="1600" dirty="0">
                <a:solidFill>
                  <a:srgbClr val="0070C0"/>
                </a:solidFill>
              </a:rPr>
              <a:t>22</a:t>
            </a:r>
            <a:r>
              <a:rPr lang="pt-BR" sz="1600" dirty="0"/>
              <a:t>"</a:t>
            </a:r>
            <a:r>
              <a:rPr lang="pt-BR" sz="1600" dirty="0">
                <a:solidFill>
                  <a:srgbClr val="0070C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 smtClean="0"/>
              <a:t>"AP"</a:t>
            </a:r>
            <a:r>
              <a:rPr lang="pt-BR" sz="1600" dirty="0" smtClean="0"/>
              <a:t>: </a:t>
            </a:r>
            <a:r>
              <a:rPr lang="pt-BR" sz="1600" dirty="0"/>
              <a:t>"</a:t>
            </a:r>
            <a:r>
              <a:rPr lang="pt-BR" sz="1600" dirty="0">
                <a:solidFill>
                  <a:srgbClr val="0070C0"/>
                </a:solidFill>
              </a:rPr>
              <a:t>Teste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0070C0"/>
                </a:solidFill>
              </a:rPr>
              <a:t>da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0070C0"/>
                </a:solidFill>
              </a:rPr>
              <a:t>Silva</a:t>
            </a:r>
            <a:r>
              <a:rPr lang="pt-BR" sz="1600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 smtClean="0"/>
              <a:t>"</a:t>
            </a:r>
            <a:r>
              <a:rPr lang="pt-BR" sz="1600" b="1" dirty="0"/>
              <a:t>HL"</a:t>
            </a:r>
            <a:r>
              <a:rPr lang="pt-BR" sz="1600" dirty="0"/>
              <a:t>: </a:t>
            </a:r>
            <a:r>
              <a:rPr lang="pt-BR" sz="1600" dirty="0" smtClean="0"/>
              <a:t>"</a:t>
            </a:r>
            <a:r>
              <a:rPr lang="pt-BR" sz="1600" dirty="0" smtClean="0">
                <a:solidFill>
                  <a:srgbClr val="0070C0"/>
                </a:solidFill>
              </a:rPr>
              <a:t>20160713194600</a:t>
            </a:r>
            <a:r>
              <a:rPr lang="pt-BR" sz="1600" dirty="0" smtClean="0"/>
              <a:t>",</a:t>
            </a: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/>
              <a:t>"HD"</a:t>
            </a:r>
            <a:r>
              <a:rPr lang="pt-BR" sz="1600" dirty="0"/>
              <a:t>: "</a:t>
            </a:r>
            <a:r>
              <a:rPr lang="pt-BR" sz="1600" dirty="0" smtClean="0">
                <a:solidFill>
                  <a:srgbClr val="0070C0"/>
                </a:solidFill>
              </a:rPr>
              <a:t>20160713194600</a:t>
            </a:r>
            <a:r>
              <a:rPr lang="pt-BR" sz="1600" dirty="0" smtClean="0"/>
              <a:t>",</a:t>
            </a: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/>
              <a:t>"HE"</a:t>
            </a:r>
            <a:r>
              <a:rPr lang="pt-BR" sz="1600" dirty="0"/>
              <a:t>: "</a:t>
            </a:r>
            <a:r>
              <a:rPr lang="pt-BR" sz="1600" dirty="0" smtClean="0">
                <a:solidFill>
                  <a:srgbClr val="0070C0"/>
                </a:solidFill>
              </a:rPr>
              <a:t>20160713194600</a:t>
            </a:r>
            <a:r>
              <a:rPr lang="pt-BR" sz="1600" dirty="0" smtClean="0"/>
              <a:t>"</a:t>
            </a: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 smtClean="0"/>
              <a:t>"</a:t>
            </a:r>
            <a:r>
              <a:rPr lang="pt-BR" sz="1600" b="1" dirty="0"/>
              <a:t>DI"</a:t>
            </a:r>
            <a:r>
              <a:rPr lang="pt-BR" sz="1600" dirty="0"/>
              <a:t>: </a:t>
            </a:r>
            <a:r>
              <a:rPr lang="pt-BR" sz="1600" dirty="0" smtClean="0"/>
              <a:t>“</a:t>
            </a:r>
            <a:r>
              <a:rPr lang="pt-BR" sz="1600" dirty="0">
                <a:solidFill>
                  <a:srgbClr val="0070C0"/>
                </a:solidFill>
              </a:rPr>
              <a:t>918203981208131230</a:t>
            </a:r>
            <a:r>
              <a:rPr lang="pt-BR" sz="1600" dirty="0" smtClean="0"/>
              <a:t>",</a:t>
            </a: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 smtClean="0"/>
              <a:t>"</a:t>
            </a:r>
            <a:r>
              <a:rPr lang="pt-BR" sz="1600" b="1" dirty="0"/>
              <a:t>TZ"</a:t>
            </a:r>
            <a:r>
              <a:rPr lang="pt-BR" sz="1600" dirty="0"/>
              <a:t>: "-</a:t>
            </a:r>
            <a:r>
              <a:rPr lang="pt-BR" sz="1600" dirty="0">
                <a:solidFill>
                  <a:srgbClr val="0070C0"/>
                </a:solidFill>
              </a:rPr>
              <a:t>0300</a:t>
            </a:r>
            <a:r>
              <a:rPr lang="pt-BR" sz="1600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 smtClean="0"/>
              <a:t>"</a:t>
            </a:r>
            <a:r>
              <a:rPr lang="pt-BR" sz="1600" b="1" dirty="0"/>
              <a:t>TA"</a:t>
            </a:r>
            <a:r>
              <a:rPr lang="pt-BR" sz="1600" dirty="0"/>
              <a:t>: </a:t>
            </a:r>
            <a:r>
              <a:rPr lang="pt-BR" sz="1600" dirty="0" smtClean="0"/>
              <a:t>"</a:t>
            </a:r>
            <a:r>
              <a:rPr lang="pt-BR" sz="1600" dirty="0" err="1" smtClean="0">
                <a:solidFill>
                  <a:srgbClr val="0070C0"/>
                </a:solidFill>
              </a:rPr>
              <a:t>PassClockTeste</a:t>
            </a:r>
            <a:r>
              <a:rPr lang="pt-BR" sz="1600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 smtClean="0"/>
              <a:t>"</a:t>
            </a:r>
            <a:r>
              <a:rPr lang="pt-BR" sz="1600" b="1" dirty="0"/>
              <a:t>LA"</a:t>
            </a:r>
            <a:r>
              <a:rPr lang="pt-BR" sz="1600" dirty="0"/>
              <a:t>: </a:t>
            </a:r>
            <a:r>
              <a:rPr lang="pt-BR" sz="1600" dirty="0" smtClean="0"/>
              <a:t>“</a:t>
            </a:r>
            <a:r>
              <a:rPr lang="pt-BR" sz="1600" dirty="0">
                <a:solidFill>
                  <a:srgbClr val="0070C0"/>
                </a:solidFill>
              </a:rPr>
              <a:t>10.123442</a:t>
            </a:r>
            <a:r>
              <a:rPr lang="pt-BR" sz="1600" dirty="0" smtClean="0"/>
              <a:t>",</a:t>
            </a: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/>
              <a:t>"LO"</a:t>
            </a:r>
            <a:r>
              <a:rPr lang="pt-BR" sz="1600" dirty="0"/>
              <a:t>: </a:t>
            </a:r>
            <a:r>
              <a:rPr lang="pt-BR" sz="1600" dirty="0" smtClean="0"/>
              <a:t>"</a:t>
            </a:r>
            <a:r>
              <a:rPr lang="pt-BR" sz="1600" dirty="0" smtClean="0">
                <a:solidFill>
                  <a:srgbClr val="0070C0"/>
                </a:solidFill>
              </a:rPr>
              <a:t>-20.023324</a:t>
            </a:r>
            <a:r>
              <a:rPr lang="pt-BR" sz="1600" dirty="0" smtClean="0"/>
              <a:t>",</a:t>
            </a: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/>
              <a:t>	}],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/>
              <a:t>}</a:t>
            </a:r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162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896348"/>
            <a:ext cx="10679176" cy="671195"/>
          </a:xfrm>
        </p:spPr>
        <p:txBody>
          <a:bodyPr>
            <a:normAutofit/>
          </a:bodyPr>
          <a:lstStyle/>
          <a:p>
            <a:r>
              <a:rPr lang="pt-BR" dirty="0" smtClean="0"/>
              <a:t>Lê </a:t>
            </a:r>
            <a:r>
              <a:rPr lang="pt-BR" dirty="0" err="1" smtClean="0"/>
              <a:t>AppUsuario.json</a:t>
            </a:r>
            <a:r>
              <a:rPr lang="pt-BR" dirty="0" smtClean="0"/>
              <a:t> </a:t>
            </a:r>
            <a:r>
              <a:rPr lang="pt-BR" dirty="0" smtClean="0"/>
              <a:t>– </a:t>
            </a:r>
            <a:r>
              <a:rPr lang="pt-BR" dirty="0"/>
              <a:t>Retorno </a:t>
            </a:r>
            <a:r>
              <a:rPr lang="pt-BR" dirty="0" smtClean="0"/>
              <a:t>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00" y="1635706"/>
            <a:ext cx="10515600" cy="5054192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PassClocks</a:t>
            </a:r>
            <a:r>
              <a:rPr lang="pt-BR" dirty="0" smtClean="0"/>
              <a:t> – Lista com todos os </a:t>
            </a:r>
            <a:r>
              <a:rPr lang="pt-BR" dirty="0" err="1" smtClean="0"/>
              <a:t>PassClocks</a:t>
            </a:r>
            <a:r>
              <a:rPr lang="pt-BR" dirty="0" smtClean="0"/>
              <a:t> disponíveis para este usuário lançar horas</a:t>
            </a:r>
          </a:p>
          <a:p>
            <a:pPr lvl="1"/>
            <a:r>
              <a:rPr lang="fi-FI" b="1" dirty="0" smtClean="0"/>
              <a:t>NumeroPassClock – </a:t>
            </a:r>
            <a:r>
              <a:rPr lang="fi-FI" dirty="0" smtClean="0"/>
              <a:t>Número identificador do PassClock</a:t>
            </a:r>
            <a:endParaRPr lang="fi-FI" dirty="0"/>
          </a:p>
          <a:p>
            <a:pPr lvl="1"/>
            <a:r>
              <a:rPr lang="fi-FI" b="1" dirty="0" smtClean="0"/>
              <a:t>Status </a:t>
            </a:r>
            <a:r>
              <a:rPr lang="fi-FI" dirty="0" smtClean="0"/>
              <a:t>– Identificador interno do PassClock</a:t>
            </a:r>
            <a:endParaRPr lang="fi-FI" dirty="0"/>
          </a:p>
          <a:p>
            <a:pPr lvl="1"/>
            <a:r>
              <a:rPr lang="fi-FI" b="1" dirty="0" smtClean="0"/>
              <a:t>Apelido</a:t>
            </a:r>
            <a:r>
              <a:rPr lang="fi-FI" dirty="0" smtClean="0"/>
              <a:t> – Nome amigável dado ao PassClock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0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896348"/>
            <a:ext cx="10679176" cy="671195"/>
          </a:xfrm>
        </p:spPr>
        <p:txBody>
          <a:bodyPr>
            <a:normAutofit/>
          </a:bodyPr>
          <a:lstStyle/>
          <a:p>
            <a:r>
              <a:rPr lang="pt-BR" dirty="0"/>
              <a:t>Lê </a:t>
            </a:r>
            <a:r>
              <a:rPr lang="pt-BR" dirty="0" err="1"/>
              <a:t>AppUsuario.json</a:t>
            </a:r>
            <a:r>
              <a:rPr lang="pt-BR" dirty="0"/>
              <a:t> </a:t>
            </a:r>
            <a:r>
              <a:rPr lang="pt-BR" dirty="0"/>
              <a:t>– </a:t>
            </a:r>
            <a:r>
              <a:rPr lang="pt-BR" dirty="0"/>
              <a:t>Retorno </a:t>
            </a:r>
            <a:r>
              <a:rPr lang="pt-BR" dirty="0" smtClean="0"/>
              <a:t>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00" y="1635706"/>
            <a:ext cx="10515600" cy="5054192"/>
          </a:xfrm>
        </p:spPr>
        <p:txBody>
          <a:bodyPr>
            <a:normAutofit/>
          </a:bodyPr>
          <a:lstStyle/>
          <a:p>
            <a:r>
              <a:rPr lang="pt-BR" b="1" dirty="0" err="1"/>
              <a:t>Lancamentos</a:t>
            </a:r>
            <a:r>
              <a:rPr lang="pt-BR" dirty="0"/>
              <a:t> – Todos os lançamentos do usuário no período (atualmente apenas os lançamento do dia)</a:t>
            </a:r>
          </a:p>
          <a:p>
            <a:pPr lvl="1"/>
            <a:r>
              <a:rPr lang="it-IT" b="1" dirty="0" smtClean="0"/>
              <a:t>ID</a:t>
            </a:r>
            <a:r>
              <a:rPr lang="it-IT" dirty="0" smtClean="0"/>
              <a:t> – Identificação interna do lançamento</a:t>
            </a:r>
            <a:endParaRPr lang="it-IT" dirty="0"/>
          </a:p>
          <a:p>
            <a:pPr lvl="1"/>
            <a:r>
              <a:rPr lang="it-IT" b="1" dirty="0" smtClean="0"/>
              <a:t>ST</a:t>
            </a:r>
            <a:r>
              <a:rPr lang="it-IT" dirty="0" smtClean="0"/>
              <a:t> – Status do lançamento </a:t>
            </a:r>
          </a:p>
          <a:p>
            <a:pPr lvl="2"/>
            <a:r>
              <a:rPr lang="it-IT" dirty="0"/>
              <a:t>0 - Habilitado</a:t>
            </a:r>
          </a:p>
          <a:p>
            <a:pPr lvl="2"/>
            <a:r>
              <a:rPr lang="it-IT" dirty="0"/>
              <a:t>1 - Desabilitado</a:t>
            </a:r>
          </a:p>
          <a:p>
            <a:pPr lvl="1"/>
            <a:r>
              <a:rPr lang="it-IT" b="1" dirty="0" smtClean="0"/>
              <a:t>PC</a:t>
            </a:r>
            <a:r>
              <a:rPr lang="it-IT" dirty="0" smtClean="0"/>
              <a:t> – Número do PassClock</a:t>
            </a:r>
          </a:p>
          <a:p>
            <a:pPr lvl="1"/>
            <a:r>
              <a:rPr lang="it-IT" b="1" dirty="0"/>
              <a:t>PA</a:t>
            </a:r>
            <a:r>
              <a:rPr lang="it-IT" dirty="0"/>
              <a:t> – Apelido do </a:t>
            </a:r>
            <a:r>
              <a:rPr lang="it-IT" dirty="0" smtClean="0"/>
              <a:t>PassClock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2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Lê </a:t>
            </a:r>
            <a:r>
              <a:rPr lang="pt-BR" dirty="0" err="1"/>
              <a:t>AppUsuario.json</a:t>
            </a:r>
            <a:r>
              <a:rPr lang="pt-BR" dirty="0"/>
              <a:t> </a:t>
            </a:r>
            <a:r>
              <a:rPr lang="pt-BR" dirty="0" smtClean="0"/>
              <a:t>– </a:t>
            </a:r>
            <a:r>
              <a:rPr lang="pt-BR" dirty="0"/>
              <a:t>Retorno </a:t>
            </a:r>
            <a:r>
              <a:rPr lang="pt-BR" dirty="0" smtClean="0"/>
              <a:t>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Lancamentos</a:t>
            </a:r>
            <a:r>
              <a:rPr lang="pt-BR" dirty="0"/>
              <a:t> </a:t>
            </a:r>
            <a:r>
              <a:rPr lang="pt-BR" dirty="0" smtClean="0"/>
              <a:t>– Cont.</a:t>
            </a:r>
          </a:p>
          <a:p>
            <a:pPr lvl="1"/>
            <a:r>
              <a:rPr lang="it-IT" b="1" dirty="0"/>
              <a:t>CD</a:t>
            </a:r>
            <a:r>
              <a:rPr lang="it-IT" dirty="0"/>
              <a:t> – Código lançado</a:t>
            </a:r>
          </a:p>
          <a:p>
            <a:pPr lvl="1"/>
            <a:r>
              <a:rPr lang="it-IT" b="1" dirty="0" smtClean="0"/>
              <a:t>HC</a:t>
            </a:r>
            <a:r>
              <a:rPr lang="it-IT" dirty="0" smtClean="0"/>
              <a:t> – Hash code</a:t>
            </a:r>
          </a:p>
          <a:p>
            <a:pPr lvl="1"/>
            <a:r>
              <a:rPr lang="it-IT" b="1" dirty="0" smtClean="0"/>
              <a:t>IU</a:t>
            </a:r>
            <a:r>
              <a:rPr lang="it-IT" dirty="0" smtClean="0"/>
              <a:t> </a:t>
            </a:r>
            <a:r>
              <a:rPr lang="it-IT" dirty="0"/>
              <a:t>– Identificação do usuário</a:t>
            </a:r>
          </a:p>
          <a:p>
            <a:pPr lvl="1"/>
            <a:r>
              <a:rPr lang="it-IT" b="1" dirty="0" smtClean="0"/>
              <a:t>AP</a:t>
            </a:r>
            <a:r>
              <a:rPr lang="it-IT" dirty="0" smtClean="0"/>
              <a:t> </a:t>
            </a:r>
            <a:r>
              <a:rPr lang="it-IT" dirty="0"/>
              <a:t>– Apelido do usuário</a:t>
            </a:r>
          </a:p>
          <a:p>
            <a:pPr lvl="1"/>
            <a:r>
              <a:rPr lang="it-IT" b="1" dirty="0" smtClean="0"/>
              <a:t>DI</a:t>
            </a:r>
            <a:r>
              <a:rPr lang="it-IT" dirty="0" smtClean="0"/>
              <a:t> – Identificação do dispositivo (Ex.: IMEI)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71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Troca de Mensagens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144799" y="2019533"/>
            <a:ext cx="1959763" cy="4141424"/>
            <a:chOff x="680106" y="2019533"/>
            <a:chExt cx="1959763" cy="4141424"/>
          </a:xfrm>
        </p:grpSpPr>
        <p:sp>
          <p:nvSpPr>
            <p:cNvPr id="4" name="Retângulo 3"/>
            <p:cNvSpPr/>
            <p:nvPr/>
          </p:nvSpPr>
          <p:spPr>
            <a:xfrm>
              <a:off x="1463040" y="24196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5" name="CaixaDeTexto 4"/>
            <p:cNvSpPr txBox="1"/>
            <p:nvPr/>
          </p:nvSpPr>
          <p:spPr>
            <a:xfrm flipH="1">
              <a:off x="680106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/>
                <a:t>AppUsuario</a:t>
              </a:r>
              <a:endParaRPr lang="pt-BR" sz="2000" dirty="0"/>
            </a:p>
          </p:txBody>
        </p:sp>
      </p:grpSp>
      <p:cxnSp>
        <p:nvCxnSpPr>
          <p:cNvPr id="21" name="Conector de seta reta 20"/>
          <p:cNvCxnSpPr/>
          <p:nvPr/>
        </p:nvCxnSpPr>
        <p:spPr>
          <a:xfrm flipH="1" flipV="1">
            <a:off x="2173572" y="3582651"/>
            <a:ext cx="7131821" cy="2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173572" y="3256982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Lê </a:t>
            </a:r>
            <a:r>
              <a:rPr lang="pt-BR" sz="1600" dirty="0" err="1" smtClean="0">
                <a:solidFill>
                  <a:schemeClr val="accent1">
                    <a:lumMod val="75000"/>
                  </a:schemeClr>
                </a:solidFill>
              </a:rPr>
              <a:t>AppUsuario.json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(Ok)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2173572" y="3070482"/>
            <a:ext cx="7131822" cy="2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173572" y="2717336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/>
              <a:t>LeAppUsuario?V</a:t>
            </a:r>
            <a:r>
              <a:rPr lang="pt-BR" sz="1600" dirty="0" smtClean="0"/>
              <a:t>=</a:t>
            </a:r>
            <a:r>
              <a:rPr lang="pt-BR" sz="1600" i="1" dirty="0" smtClean="0"/>
              <a:t>&lt;Versão&gt;</a:t>
            </a:r>
            <a:r>
              <a:rPr lang="pt-BR" sz="1600" dirty="0" smtClean="0"/>
              <a:t>&amp;IDAPP</a:t>
            </a:r>
            <a:r>
              <a:rPr lang="pt-BR" sz="1600" i="1" dirty="0" smtClean="0"/>
              <a:t>=&lt;</a:t>
            </a:r>
            <a:r>
              <a:rPr lang="pt-BR" sz="1600" i="1" dirty="0" err="1" smtClean="0"/>
              <a:t>IdAppUsuario</a:t>
            </a:r>
            <a:r>
              <a:rPr lang="pt-BR" sz="1600" i="1" dirty="0" smtClean="0"/>
              <a:t>&gt;&amp;TZ=&lt;</a:t>
            </a:r>
            <a:r>
              <a:rPr lang="pt-BR" sz="1600" i="1" dirty="0" err="1" smtClean="0"/>
              <a:t>TimeZone</a:t>
            </a:r>
            <a:r>
              <a:rPr lang="pt-BR" sz="1600" i="1" dirty="0" smtClean="0"/>
              <a:t>&gt;</a:t>
            </a:r>
            <a:endParaRPr lang="pt-BR" sz="1600" dirty="0"/>
          </a:p>
        </p:txBody>
      </p:sp>
      <p:grpSp>
        <p:nvGrpSpPr>
          <p:cNvPr id="13" name="Grupo 12"/>
          <p:cNvGrpSpPr/>
          <p:nvPr/>
        </p:nvGrpSpPr>
        <p:grpSpPr>
          <a:xfrm>
            <a:off x="8448431" y="1653773"/>
            <a:ext cx="1959763" cy="4509684"/>
            <a:chOff x="8576447" y="1653773"/>
            <a:chExt cx="1959763" cy="4509684"/>
          </a:xfrm>
        </p:grpSpPr>
        <p:sp>
          <p:nvSpPr>
            <p:cNvPr id="14" name="Retângulo 13"/>
            <p:cNvSpPr/>
            <p:nvPr/>
          </p:nvSpPr>
          <p:spPr>
            <a:xfrm>
              <a:off x="9433410" y="24221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 flipH="1">
              <a:off x="8576447" y="1653773"/>
              <a:ext cx="19597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br>
                <a:rPr lang="pt-BR" sz="2000" dirty="0" smtClean="0"/>
              </a:br>
              <a:r>
                <a:rPr lang="pt-BR" sz="2000" dirty="0" err="1" smtClean="0"/>
                <a:t>EstiveAqui</a:t>
              </a:r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43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Lê </a:t>
            </a:r>
            <a:r>
              <a:rPr lang="pt-BR" dirty="0" err="1"/>
              <a:t>AppUsuario.json</a:t>
            </a:r>
            <a:r>
              <a:rPr lang="pt-BR" dirty="0"/>
              <a:t> </a:t>
            </a:r>
            <a:r>
              <a:rPr lang="pt-BR" dirty="0" smtClean="0"/>
              <a:t>– </a:t>
            </a:r>
            <a:r>
              <a:rPr lang="pt-BR" dirty="0"/>
              <a:t>Retorno </a:t>
            </a:r>
            <a:r>
              <a:rPr lang="pt-BR" dirty="0" smtClean="0"/>
              <a:t>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Lancamentos</a:t>
            </a:r>
            <a:r>
              <a:rPr lang="pt-BR" dirty="0"/>
              <a:t> </a:t>
            </a:r>
            <a:r>
              <a:rPr lang="pt-BR" dirty="0" smtClean="0"/>
              <a:t>– Cont.</a:t>
            </a:r>
          </a:p>
          <a:p>
            <a:pPr lvl="1"/>
            <a:r>
              <a:rPr lang="it-IT" b="1" dirty="0" smtClean="0"/>
              <a:t>HL</a:t>
            </a:r>
            <a:r>
              <a:rPr lang="it-IT" dirty="0" smtClean="0"/>
              <a:t> – Hora lançada</a:t>
            </a:r>
            <a:endParaRPr lang="it-IT" dirty="0"/>
          </a:p>
          <a:p>
            <a:pPr lvl="2"/>
            <a:r>
              <a:rPr lang="it-IT" dirty="0"/>
              <a:t>Horas no formato </a:t>
            </a:r>
            <a:r>
              <a:rPr lang="it-IT" b="1" dirty="0" smtClean="0"/>
              <a:t>AAAAMMDDHHmm</a:t>
            </a:r>
            <a:r>
              <a:rPr lang="it-IT" dirty="0" smtClean="0"/>
              <a:t>, </a:t>
            </a:r>
            <a:r>
              <a:rPr lang="it-IT" dirty="0"/>
              <a:t>sempre GMT-0 (UTC</a:t>
            </a:r>
            <a:r>
              <a:rPr lang="it-IT" dirty="0" smtClean="0"/>
              <a:t>)</a:t>
            </a:r>
          </a:p>
          <a:p>
            <a:pPr lvl="2"/>
            <a:r>
              <a:rPr lang="it-IT" dirty="0" smtClean="0"/>
              <a:t>Sem os segundos</a:t>
            </a:r>
            <a:endParaRPr lang="it-IT" dirty="0"/>
          </a:p>
          <a:p>
            <a:pPr lvl="1"/>
            <a:r>
              <a:rPr lang="it-IT" b="1" dirty="0" smtClean="0"/>
              <a:t>HD</a:t>
            </a:r>
            <a:r>
              <a:rPr lang="it-IT" dirty="0" smtClean="0"/>
              <a:t> – Hora digitada, momento da digitação da hora</a:t>
            </a:r>
            <a:endParaRPr lang="it-IT" dirty="0"/>
          </a:p>
          <a:p>
            <a:pPr lvl="2"/>
            <a:r>
              <a:rPr lang="it-IT" dirty="0"/>
              <a:t>Horas no formato </a:t>
            </a:r>
            <a:r>
              <a:rPr lang="it-IT" b="1" dirty="0"/>
              <a:t>AAAAMMDDHHmmSS</a:t>
            </a:r>
            <a:r>
              <a:rPr lang="it-IT" dirty="0"/>
              <a:t>, sempre GMT-0 </a:t>
            </a:r>
            <a:r>
              <a:rPr lang="it-IT" dirty="0" smtClean="0"/>
              <a:t>(</a:t>
            </a:r>
            <a:r>
              <a:rPr lang="it-IT" dirty="0"/>
              <a:t>UTC)</a:t>
            </a:r>
          </a:p>
          <a:p>
            <a:pPr lvl="1"/>
            <a:r>
              <a:rPr lang="it-IT" b="1" dirty="0" smtClean="0"/>
              <a:t>HE</a:t>
            </a:r>
            <a:r>
              <a:rPr lang="it-IT" dirty="0" smtClean="0"/>
              <a:t> – Hora enviada, momento do envio da hora</a:t>
            </a:r>
          </a:p>
          <a:p>
            <a:pPr lvl="2"/>
            <a:r>
              <a:rPr lang="it-IT" dirty="0" smtClean="0"/>
              <a:t>Horas no formato </a:t>
            </a:r>
            <a:r>
              <a:rPr lang="it-IT" b="1" dirty="0" smtClean="0"/>
              <a:t>AAAAMMDDHHmmSS</a:t>
            </a:r>
            <a:r>
              <a:rPr lang="it-IT" dirty="0" smtClean="0"/>
              <a:t>, sempre GMT-0 (UTC)</a:t>
            </a:r>
            <a:endParaRPr lang="it-IT" dirty="0"/>
          </a:p>
          <a:p>
            <a:pPr lvl="1"/>
            <a:r>
              <a:rPr lang="it-IT" b="1" dirty="0" smtClean="0"/>
              <a:t>TZ</a:t>
            </a:r>
            <a:r>
              <a:rPr lang="it-IT" dirty="0" smtClean="0"/>
              <a:t> – Time Zone – Formato sHHMM (ex.: -0300, +1130)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10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Lê </a:t>
            </a:r>
            <a:r>
              <a:rPr lang="pt-BR" dirty="0" err="1"/>
              <a:t>AppUsuario.json</a:t>
            </a:r>
            <a:r>
              <a:rPr lang="pt-BR" dirty="0"/>
              <a:t> </a:t>
            </a:r>
            <a:r>
              <a:rPr lang="pt-BR" dirty="0"/>
              <a:t>– </a:t>
            </a:r>
            <a:r>
              <a:rPr lang="pt-BR" dirty="0"/>
              <a:t>Retorno </a:t>
            </a:r>
            <a:r>
              <a:rPr lang="pt-BR" dirty="0" smtClean="0"/>
              <a:t>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err="1"/>
              <a:t>Lancamentos</a:t>
            </a:r>
            <a:r>
              <a:rPr lang="pt-BR" dirty="0"/>
              <a:t> </a:t>
            </a:r>
            <a:r>
              <a:rPr lang="pt-BR" dirty="0" smtClean="0"/>
              <a:t>– Cont.</a:t>
            </a:r>
          </a:p>
          <a:p>
            <a:pPr lvl="1"/>
            <a:r>
              <a:rPr lang="it-IT" b="1" dirty="0" smtClean="0"/>
              <a:t>LAT</a:t>
            </a:r>
            <a:r>
              <a:rPr lang="it-IT" dirty="0" smtClean="0"/>
              <a:t> – Latitude no momento do lançamento da hora</a:t>
            </a:r>
          </a:p>
          <a:p>
            <a:pPr lvl="2"/>
            <a:r>
              <a:rPr lang="it-IT" dirty="0" smtClean="0"/>
              <a:t>-90.000000000000000 </a:t>
            </a:r>
            <a:r>
              <a:rPr lang="it-IT" dirty="0"/>
              <a:t>a </a:t>
            </a:r>
            <a:r>
              <a:rPr lang="it-IT" dirty="0" smtClean="0"/>
              <a:t>90.000000000000000</a:t>
            </a:r>
          </a:p>
          <a:p>
            <a:pPr lvl="2"/>
            <a:r>
              <a:rPr lang="it-IT" dirty="0" smtClean="0"/>
              <a:t>Valores que informam problemas</a:t>
            </a:r>
            <a:endParaRPr lang="it-IT" dirty="0"/>
          </a:p>
          <a:p>
            <a:pPr lvl="3"/>
            <a:r>
              <a:rPr lang="pt-BR" dirty="0" smtClean="0"/>
              <a:t>1000 </a:t>
            </a:r>
            <a:r>
              <a:rPr lang="pt-BR" dirty="0"/>
              <a:t>– Sem suporte ao posicionamento</a:t>
            </a:r>
            <a:endParaRPr lang="it-IT" dirty="0"/>
          </a:p>
          <a:p>
            <a:pPr lvl="3"/>
            <a:r>
              <a:rPr lang="pt-BR" dirty="0"/>
              <a:t>2000 – Se acesso ao posicionamento não estiver habilitado</a:t>
            </a:r>
          </a:p>
          <a:p>
            <a:pPr lvl="3"/>
            <a:r>
              <a:rPr lang="pt-BR" dirty="0"/>
              <a:t>3000 – Posicionamento indisponível no momento</a:t>
            </a:r>
          </a:p>
          <a:p>
            <a:pPr lvl="3"/>
            <a:r>
              <a:rPr lang="pt-BR" dirty="0"/>
              <a:t>4000 – Erro </a:t>
            </a:r>
            <a:r>
              <a:rPr lang="pt-BR" dirty="0" smtClean="0"/>
              <a:t>ao obter </a:t>
            </a:r>
            <a:r>
              <a:rPr lang="pt-BR" dirty="0"/>
              <a:t>o </a:t>
            </a:r>
            <a:r>
              <a:rPr lang="pt-BR" dirty="0" smtClean="0"/>
              <a:t>posicionamento</a:t>
            </a:r>
          </a:p>
          <a:p>
            <a:pPr lvl="1"/>
            <a:r>
              <a:rPr lang="it-IT" b="1" dirty="0" smtClean="0"/>
              <a:t>LON</a:t>
            </a:r>
            <a:r>
              <a:rPr lang="it-IT" dirty="0" smtClean="0"/>
              <a:t> – Longitude</a:t>
            </a:r>
            <a:r>
              <a:rPr lang="it-IT" dirty="0"/>
              <a:t> no momento do lançamento da </a:t>
            </a:r>
            <a:r>
              <a:rPr lang="it-IT" dirty="0" smtClean="0"/>
              <a:t>hora</a:t>
            </a:r>
          </a:p>
          <a:p>
            <a:pPr lvl="2"/>
            <a:r>
              <a:rPr lang="it-IT" dirty="0" smtClean="0"/>
              <a:t>-180.000000000000000 a 180.000000000000000</a:t>
            </a:r>
          </a:p>
          <a:p>
            <a:pPr lvl="2"/>
            <a:r>
              <a:rPr lang="it-IT" dirty="0" smtClean="0"/>
              <a:t>Se LAT vier com informação de erro, LON é ignorado</a:t>
            </a:r>
          </a:p>
          <a:p>
            <a:pPr lvl="3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16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CalculaHora</a:t>
            </a:r>
            <a:r>
              <a:rPr lang="pt-BR" dirty="0" smtClean="0"/>
              <a:t> e </a:t>
            </a:r>
            <a:r>
              <a:rPr lang="pt-BR" dirty="0" err="1" smtClean="0"/>
              <a:t>LancaHora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CalculaHora</a:t>
            </a:r>
            <a:endParaRPr lang="pt-BR" dirty="0" smtClean="0"/>
          </a:p>
          <a:p>
            <a:pPr lvl="1"/>
            <a:r>
              <a:rPr lang="pt-BR" dirty="0" smtClean="0"/>
              <a:t>O cálculo da hora é feita a partir do número e código do </a:t>
            </a:r>
            <a:r>
              <a:rPr lang="pt-BR" i="1" dirty="0" err="1" smtClean="0"/>
              <a:t>PassClock</a:t>
            </a:r>
            <a:r>
              <a:rPr lang="pt-BR" dirty="0" smtClean="0"/>
              <a:t> e hora de digitação</a:t>
            </a:r>
          </a:p>
          <a:p>
            <a:pPr lvl="1"/>
            <a:r>
              <a:rPr lang="pt-BR" dirty="0" smtClean="0"/>
              <a:t>O cálculo é feito no servidor ValidaHora</a:t>
            </a:r>
            <a:endParaRPr lang="pt-BR" dirty="0"/>
          </a:p>
          <a:p>
            <a:r>
              <a:rPr lang="pt-BR" dirty="0" err="1" smtClean="0"/>
              <a:t>LancaHora</a:t>
            </a:r>
            <a:endParaRPr lang="pt-BR" dirty="0" smtClean="0"/>
          </a:p>
          <a:p>
            <a:pPr lvl="1"/>
            <a:r>
              <a:rPr lang="pt-BR" dirty="0" smtClean="0"/>
              <a:t>O lançamento da hora é feito no servidor </a:t>
            </a:r>
            <a:r>
              <a:rPr lang="pt-BR" dirty="0" err="1" smtClean="0"/>
              <a:t>EstiveAqui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75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 e Lança </a:t>
            </a:r>
            <a:r>
              <a:rPr lang="pt-BR" dirty="0" smtClean="0"/>
              <a:t>Hora – 2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Calcula Hora</a:t>
            </a:r>
          </a:p>
          <a:p>
            <a:pPr lvl="1"/>
            <a:r>
              <a:rPr lang="pt-BR" dirty="0" smtClean="0"/>
              <a:t>Calcula a hora baseado no código do </a:t>
            </a:r>
            <a:r>
              <a:rPr lang="pt-BR" dirty="0" err="1" smtClean="0"/>
              <a:t>token</a:t>
            </a:r>
            <a:endParaRPr lang="pt-BR" dirty="0" smtClean="0"/>
          </a:p>
          <a:p>
            <a:pPr lvl="1"/>
            <a:r>
              <a:rPr lang="pt-BR" dirty="0" smtClean="0"/>
              <a:t>Usa o </a:t>
            </a:r>
            <a:r>
              <a:rPr lang="pt-BR" dirty="0" smtClean="0"/>
              <a:t>servidor </a:t>
            </a:r>
            <a:r>
              <a:rPr lang="pt-BR" i="1" dirty="0" smtClean="0"/>
              <a:t>ValidaHora</a:t>
            </a:r>
            <a:endParaRPr lang="pt-BR" i="1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Lança Hora</a:t>
            </a:r>
          </a:p>
          <a:p>
            <a:pPr lvl="1"/>
            <a:r>
              <a:rPr lang="pt-BR" dirty="0" smtClean="0"/>
              <a:t>Lança a hora para o </a:t>
            </a:r>
            <a:r>
              <a:rPr lang="pt-BR" i="1" dirty="0" err="1" smtClean="0"/>
              <a:t>EstiveAqui</a:t>
            </a:r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16842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– Calcula e Lança Horas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852191" y="2019532"/>
            <a:ext cx="1959763" cy="4555323"/>
            <a:chOff x="680106" y="2019533"/>
            <a:chExt cx="1959763" cy="4141424"/>
          </a:xfrm>
        </p:grpSpPr>
        <p:sp>
          <p:nvSpPr>
            <p:cNvPr id="4" name="Retângulo 3"/>
            <p:cNvSpPr/>
            <p:nvPr/>
          </p:nvSpPr>
          <p:spPr>
            <a:xfrm>
              <a:off x="1463040" y="24196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5" name="CaixaDeTexto 4"/>
            <p:cNvSpPr txBox="1"/>
            <p:nvPr/>
          </p:nvSpPr>
          <p:spPr>
            <a:xfrm flipH="1">
              <a:off x="680106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/>
                <a:t>AppUsuario</a:t>
              </a:r>
              <a:endParaRPr lang="pt-BR" sz="200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8283839" y="1653772"/>
            <a:ext cx="1959763" cy="4960387"/>
            <a:chOff x="8576447" y="1653773"/>
            <a:chExt cx="1959763" cy="4509684"/>
          </a:xfrm>
        </p:grpSpPr>
        <p:sp>
          <p:nvSpPr>
            <p:cNvPr id="6" name="Retângulo 5"/>
            <p:cNvSpPr/>
            <p:nvPr/>
          </p:nvSpPr>
          <p:spPr>
            <a:xfrm>
              <a:off x="9433410" y="24221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7" name="CaixaDeTexto 6"/>
            <p:cNvSpPr txBox="1"/>
            <p:nvPr/>
          </p:nvSpPr>
          <p:spPr>
            <a:xfrm flipH="1">
              <a:off x="8576447" y="1653773"/>
              <a:ext cx="19597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br>
                <a:rPr lang="pt-BR" sz="2000" dirty="0" smtClean="0"/>
              </a:br>
              <a:r>
                <a:rPr lang="pt-BR" sz="2000" dirty="0" err="1" smtClean="0"/>
                <a:t>EstiveAqui</a:t>
              </a:r>
              <a:endParaRPr lang="pt-BR" sz="2000" dirty="0"/>
            </a:p>
          </p:txBody>
        </p:sp>
      </p:grpSp>
      <p:cxnSp>
        <p:nvCxnSpPr>
          <p:cNvPr id="21" name="Conector de seta reta 20"/>
          <p:cNvCxnSpPr/>
          <p:nvPr/>
        </p:nvCxnSpPr>
        <p:spPr>
          <a:xfrm flipH="1" flipV="1">
            <a:off x="1880965" y="4014657"/>
            <a:ext cx="8948429" cy="5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880964" y="3712679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solidFill>
                  <a:schemeClr val="accent1">
                    <a:lumMod val="75000"/>
                  </a:schemeClr>
                </a:solidFill>
              </a:rPr>
              <a:t>CalculaHora.json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(Ok)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880964" y="3603334"/>
            <a:ext cx="8948430" cy="65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880964" y="2735812"/>
            <a:ext cx="7377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/>
              <a:t>CalculaHora?V</a:t>
            </a:r>
            <a:r>
              <a:rPr lang="pt-BR" sz="1600" dirty="0" smtClean="0"/>
              <a:t>=</a:t>
            </a:r>
            <a:r>
              <a:rPr lang="pt-BR" sz="1600" i="1" dirty="0" smtClean="0"/>
              <a:t>&lt;Versão&gt;</a:t>
            </a:r>
            <a:r>
              <a:rPr lang="pt-BR" sz="1600" dirty="0" smtClean="0"/>
              <a:t>&amp;CLI</a:t>
            </a:r>
            <a:r>
              <a:rPr lang="pt-BR" sz="1600" i="1" dirty="0" smtClean="0"/>
              <a:t>=&lt;</a:t>
            </a:r>
            <a:r>
              <a:rPr lang="pt-BR" sz="1600" i="1" dirty="0" err="1" smtClean="0"/>
              <a:t>IdCliente</a:t>
            </a:r>
            <a:r>
              <a:rPr lang="pt-BR" sz="1600" i="1" dirty="0" smtClean="0"/>
              <a:t>&gt;</a:t>
            </a:r>
            <a:r>
              <a:rPr lang="pt-BR" sz="1600" dirty="0" smtClean="0"/>
              <a:t>&amp;SEN</a:t>
            </a:r>
            <a:r>
              <a:rPr lang="pt-BR" sz="1600" i="1" dirty="0" smtClean="0"/>
              <a:t>=&lt;</a:t>
            </a:r>
            <a:r>
              <a:rPr lang="pt-BR" sz="1600" i="1" dirty="0" err="1" smtClean="0"/>
              <a:t>SenhaCliente</a:t>
            </a:r>
            <a:r>
              <a:rPr lang="pt-BR" sz="1600" dirty="0" smtClean="0"/>
              <a:t>&gt;&amp;TZ=&lt;</a:t>
            </a:r>
            <a:r>
              <a:rPr lang="pt-BR" sz="1600" i="1" dirty="0" err="1" smtClean="0"/>
              <a:t>TimeZone</a:t>
            </a:r>
            <a:r>
              <a:rPr lang="pt-BR" sz="1600" dirty="0" smtClean="0"/>
              <a:t>&gt;</a:t>
            </a:r>
            <a:r>
              <a:rPr lang="pt-BR" sz="1600" i="1" dirty="0" smtClean="0"/>
              <a:t/>
            </a:r>
            <a:br>
              <a:rPr lang="pt-BR" sz="1600" i="1" dirty="0" smtClean="0"/>
            </a:br>
            <a:r>
              <a:rPr lang="pt-BR" sz="1600" dirty="0" smtClean="0"/>
              <a:t>&amp;TOK=&lt;</a:t>
            </a:r>
            <a:r>
              <a:rPr lang="pt-BR" sz="1600" i="1" dirty="0" err="1" smtClean="0"/>
              <a:t>NumToken</a:t>
            </a:r>
            <a:r>
              <a:rPr lang="pt-BR" sz="1600" dirty="0" smtClean="0"/>
              <a:t>&gt;&amp;COD=&lt;</a:t>
            </a:r>
            <a:r>
              <a:rPr lang="pt-BR" sz="1600" i="1" dirty="0" err="1" smtClean="0"/>
              <a:t>CodToken</a:t>
            </a:r>
            <a:r>
              <a:rPr lang="pt-BR" sz="1600" dirty="0" smtClean="0"/>
              <a:t>&gt;&amp;HDG=&lt;</a:t>
            </a:r>
            <a:r>
              <a:rPr lang="pt-BR" sz="1600" i="1" dirty="0" err="1" smtClean="0"/>
              <a:t>HoraDigitada</a:t>
            </a:r>
            <a:r>
              <a:rPr lang="pt-BR" sz="1600" dirty="0" smtClean="0"/>
              <a:t>&gt;&amp;HEN=&lt;</a:t>
            </a:r>
            <a:r>
              <a:rPr lang="pt-BR" sz="1600" i="1" dirty="0" err="1" smtClean="0"/>
              <a:t>HoraEnviada</a:t>
            </a:r>
            <a:r>
              <a:rPr lang="pt-BR" sz="1600" dirty="0" smtClean="0"/>
              <a:t>&gt;</a:t>
            </a:r>
            <a:r>
              <a:rPr lang="pt-BR" sz="1600" b="1" i="1" dirty="0" smtClean="0"/>
              <a:t> </a:t>
            </a:r>
            <a:br>
              <a:rPr lang="pt-BR" sz="1600" b="1" i="1" dirty="0" smtClean="0"/>
            </a:br>
            <a:r>
              <a:rPr lang="pt-BR" sz="1600" dirty="0" smtClean="0"/>
              <a:t>&amp;LAT=&lt;</a:t>
            </a:r>
            <a:r>
              <a:rPr lang="pt-BR" sz="1600" i="1" dirty="0" smtClean="0"/>
              <a:t>Latitude</a:t>
            </a:r>
            <a:r>
              <a:rPr lang="pt-BR" sz="1600" dirty="0" smtClean="0"/>
              <a:t>&gt;&amp;LON=&lt;</a:t>
            </a:r>
            <a:r>
              <a:rPr lang="pt-BR" sz="1600" i="1" dirty="0" smtClean="0"/>
              <a:t>Longitude</a:t>
            </a:r>
            <a:r>
              <a:rPr lang="pt-BR" sz="1600" dirty="0" smtClean="0"/>
              <a:t>&gt;</a:t>
            </a:r>
            <a:endParaRPr lang="pt-BR" sz="1600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1120965" y="4746337"/>
            <a:ext cx="413726" cy="431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dirty="0" smtClean="0"/>
              <a:t>ID</a:t>
            </a:r>
            <a:endParaRPr lang="pt-BR" sz="1400" dirty="0"/>
          </a:p>
        </p:txBody>
      </p:sp>
      <p:cxnSp>
        <p:nvCxnSpPr>
          <p:cNvPr id="23" name="Conector de seta reta 22"/>
          <p:cNvCxnSpPr/>
          <p:nvPr/>
        </p:nvCxnSpPr>
        <p:spPr>
          <a:xfrm flipH="1" flipV="1">
            <a:off x="1883465" y="6072431"/>
            <a:ext cx="7254837" cy="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883464" y="5746762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solidFill>
                  <a:schemeClr val="accent1">
                    <a:lumMod val="75000"/>
                  </a:schemeClr>
                </a:solidFill>
              </a:rPr>
              <a:t>Lanca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600" dirty="0" err="1" smtClean="0">
                <a:solidFill>
                  <a:schemeClr val="accent1">
                    <a:lumMod val="75000"/>
                  </a:schemeClr>
                </a:solidFill>
              </a:rPr>
              <a:t>Hora.json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(Ok)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1851734" y="5655705"/>
            <a:ext cx="7318298" cy="233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835994" y="4701215"/>
            <a:ext cx="7240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/>
              <a:t>LancaHora?V</a:t>
            </a:r>
            <a:r>
              <a:rPr lang="pt-BR" sz="1400" dirty="0"/>
              <a:t>=&lt;Versão&gt;&amp;TZ=&lt;TZ&gt;&amp;IDAPP=&lt;</a:t>
            </a:r>
            <a:r>
              <a:rPr lang="pt-BR" sz="1400" dirty="0" err="1"/>
              <a:t>IdAppUsuario</a:t>
            </a:r>
            <a:r>
              <a:rPr lang="pt-BR" sz="1400" dirty="0"/>
              <a:t>&gt;&amp;NUMPASSCLOCK=&lt;</a:t>
            </a:r>
            <a:r>
              <a:rPr lang="pt-BR" sz="1400" dirty="0" err="1"/>
              <a:t>numPassClock</a:t>
            </a:r>
            <a:r>
              <a:rPr lang="pt-BR" sz="1400" dirty="0"/>
              <a:t>&gt;&amp;</a:t>
            </a:r>
            <a:r>
              <a:rPr lang="pt-BR" sz="1400" dirty="0" smtClean="0"/>
              <a:t>CD=&lt;</a:t>
            </a:r>
            <a:r>
              <a:rPr lang="pt-BR" sz="1400" dirty="0" err="1"/>
              <a:t>codPassClock</a:t>
            </a:r>
            <a:r>
              <a:rPr lang="pt-BR" sz="1400" dirty="0"/>
              <a:t>&gt;&amp;HRDG=&lt;</a:t>
            </a:r>
            <a:r>
              <a:rPr lang="pt-BR" sz="1400" dirty="0" err="1"/>
              <a:t>HoraDigitacao</a:t>
            </a:r>
            <a:r>
              <a:rPr lang="pt-BR" sz="1400" dirty="0"/>
              <a:t>&gt;&amp;HREN=&lt;</a:t>
            </a:r>
            <a:r>
              <a:rPr lang="pt-BR" sz="1400" dirty="0" err="1"/>
              <a:t>HoraEnvio</a:t>
            </a:r>
            <a:r>
              <a:rPr lang="pt-BR" sz="1400" dirty="0"/>
              <a:t>&gt;&amp;</a:t>
            </a:r>
            <a:r>
              <a:rPr lang="pt-BR" sz="1400" dirty="0" smtClean="0"/>
              <a:t>HRLN=</a:t>
            </a:r>
            <a:r>
              <a:rPr lang="pt-BR" sz="1400" dirty="0"/>
              <a:t>&lt;</a:t>
            </a:r>
            <a:r>
              <a:rPr lang="pt-BR" sz="1400" dirty="0" err="1" smtClean="0"/>
              <a:t>HoraLancamento</a:t>
            </a:r>
            <a:r>
              <a:rPr lang="pt-BR" sz="1400" dirty="0" smtClean="0"/>
              <a:t>&gt;</a:t>
            </a:r>
            <a:br>
              <a:rPr lang="pt-BR" sz="1400" dirty="0" smtClean="0"/>
            </a:br>
            <a:r>
              <a:rPr lang="pt-BR" sz="1400" dirty="0" smtClean="0"/>
              <a:t>&amp;</a:t>
            </a:r>
            <a:r>
              <a:rPr lang="pt-BR" sz="1400" dirty="0"/>
              <a:t>IDDISPOSITIVO=&lt;</a:t>
            </a:r>
            <a:r>
              <a:rPr lang="pt-BR" sz="1400" dirty="0" err="1"/>
              <a:t>IdDispositivo</a:t>
            </a:r>
            <a:r>
              <a:rPr lang="pt-BR" sz="1400" dirty="0"/>
              <a:t>&gt;&amp;</a:t>
            </a:r>
            <a:r>
              <a:rPr lang="pt-BR" sz="1400" dirty="0" smtClean="0"/>
              <a:t>LAT=&lt;</a:t>
            </a:r>
            <a:r>
              <a:rPr lang="pt-BR" sz="1400" dirty="0"/>
              <a:t>Latitude&gt;&amp;</a:t>
            </a:r>
            <a:r>
              <a:rPr lang="pt-BR" sz="1400" dirty="0" smtClean="0"/>
              <a:t>LON=&lt;</a:t>
            </a:r>
            <a:r>
              <a:rPr lang="pt-BR" sz="1400" dirty="0"/>
              <a:t>Longitude</a:t>
            </a:r>
            <a:r>
              <a:rPr lang="pt-BR" sz="1400" dirty="0" smtClean="0"/>
              <a:t>&gt;</a:t>
            </a:r>
            <a:br>
              <a:rPr lang="pt-BR" sz="1400" dirty="0" smtClean="0"/>
            </a:br>
            <a:r>
              <a:rPr lang="pt-BR" sz="1400" dirty="0" smtClean="0"/>
              <a:t>&amp;HC=&lt;</a:t>
            </a:r>
            <a:r>
              <a:rPr lang="pt-BR" sz="1400" dirty="0" err="1" smtClean="0"/>
              <a:t>HashCode</a:t>
            </a:r>
            <a:r>
              <a:rPr lang="pt-BR" sz="1400" dirty="0" smtClean="0"/>
              <a:t>&gt; &amp;NOTA=&lt;</a:t>
            </a:r>
            <a:r>
              <a:rPr lang="pt-BR" sz="1400" dirty="0"/>
              <a:t>Mensagem</a:t>
            </a:r>
            <a:r>
              <a:rPr lang="pt-BR" sz="1400" dirty="0" smtClean="0"/>
              <a:t>&gt;</a:t>
            </a:r>
            <a:endParaRPr lang="pt-BR" sz="1400" dirty="0"/>
          </a:p>
        </p:txBody>
      </p:sp>
      <p:grpSp>
        <p:nvGrpSpPr>
          <p:cNvPr id="13" name="Grupo 12"/>
          <p:cNvGrpSpPr/>
          <p:nvPr/>
        </p:nvGrpSpPr>
        <p:grpSpPr>
          <a:xfrm>
            <a:off x="9972431" y="1641580"/>
            <a:ext cx="1959763" cy="4960387"/>
            <a:chOff x="10265039" y="1641581"/>
            <a:chExt cx="1959763" cy="4509684"/>
          </a:xfrm>
        </p:grpSpPr>
        <p:sp>
          <p:nvSpPr>
            <p:cNvPr id="20" name="Retângulo 19"/>
            <p:cNvSpPr/>
            <p:nvPr/>
          </p:nvSpPr>
          <p:spPr>
            <a:xfrm>
              <a:off x="11122002" y="2409951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 flipH="1">
              <a:off x="10265039" y="1641581"/>
              <a:ext cx="19597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br>
                <a:rPr lang="pt-BR" sz="2000" dirty="0" smtClean="0"/>
              </a:br>
              <a:r>
                <a:rPr lang="pt-BR" sz="2000" dirty="0" smtClean="0"/>
                <a:t>ValidaHora</a:t>
              </a:r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62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CalculaHora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CalculaHora</a:t>
            </a:r>
            <a:endParaRPr lang="pt-BR" dirty="0" smtClean="0"/>
          </a:p>
          <a:p>
            <a:pPr lvl="1"/>
            <a:r>
              <a:rPr lang="pt-BR" dirty="0" smtClean="0"/>
              <a:t>A hora é calculada usando </a:t>
            </a:r>
            <a:r>
              <a:rPr lang="pt-BR" dirty="0" smtClean="0"/>
              <a:t>número e código do </a:t>
            </a:r>
            <a:r>
              <a:rPr lang="pt-BR" i="1" dirty="0" err="1" smtClean="0"/>
              <a:t>PassClock</a:t>
            </a:r>
            <a:r>
              <a:rPr lang="pt-BR" dirty="0" smtClean="0"/>
              <a:t> e hora de digitação</a:t>
            </a:r>
          </a:p>
          <a:p>
            <a:pPr lvl="1"/>
            <a:r>
              <a:rPr lang="pt-BR" dirty="0" smtClean="0"/>
              <a:t>O cálculo é feito no servidor </a:t>
            </a:r>
            <a:r>
              <a:rPr lang="pt-BR" dirty="0" smtClean="0"/>
              <a:t>ValidaHora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7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– Passo 1 – Calcula Hora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852191" y="2019532"/>
            <a:ext cx="1959763" cy="4555323"/>
            <a:chOff x="680106" y="2019533"/>
            <a:chExt cx="1959763" cy="4141424"/>
          </a:xfrm>
        </p:grpSpPr>
        <p:sp>
          <p:nvSpPr>
            <p:cNvPr id="4" name="Retângulo 3"/>
            <p:cNvSpPr/>
            <p:nvPr/>
          </p:nvSpPr>
          <p:spPr>
            <a:xfrm>
              <a:off x="1463040" y="24196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5" name="CaixaDeTexto 4"/>
            <p:cNvSpPr txBox="1"/>
            <p:nvPr/>
          </p:nvSpPr>
          <p:spPr>
            <a:xfrm flipH="1">
              <a:off x="680106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/>
                <a:t>AppUsuario</a:t>
              </a:r>
              <a:endParaRPr lang="pt-BR" sz="200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8283839" y="1653772"/>
            <a:ext cx="1959763" cy="4960387"/>
            <a:chOff x="8576447" y="1653773"/>
            <a:chExt cx="1959763" cy="4509684"/>
          </a:xfrm>
        </p:grpSpPr>
        <p:sp>
          <p:nvSpPr>
            <p:cNvPr id="6" name="Retângulo 5"/>
            <p:cNvSpPr/>
            <p:nvPr/>
          </p:nvSpPr>
          <p:spPr>
            <a:xfrm>
              <a:off x="9433410" y="24221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7" name="CaixaDeTexto 6"/>
            <p:cNvSpPr txBox="1"/>
            <p:nvPr/>
          </p:nvSpPr>
          <p:spPr>
            <a:xfrm flipH="1">
              <a:off x="8576447" y="1653773"/>
              <a:ext cx="19597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br>
                <a:rPr lang="pt-BR" sz="2000" dirty="0" smtClean="0"/>
              </a:br>
              <a:r>
                <a:rPr lang="pt-BR" sz="2000" dirty="0" err="1" smtClean="0"/>
                <a:t>EstiveAqui</a:t>
              </a:r>
              <a:endParaRPr lang="pt-BR" sz="20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9972431" y="1641580"/>
            <a:ext cx="1959763" cy="4960387"/>
            <a:chOff x="10265039" y="1641581"/>
            <a:chExt cx="1959763" cy="4509684"/>
          </a:xfrm>
        </p:grpSpPr>
        <p:sp>
          <p:nvSpPr>
            <p:cNvPr id="20" name="Retângulo 19"/>
            <p:cNvSpPr/>
            <p:nvPr/>
          </p:nvSpPr>
          <p:spPr>
            <a:xfrm>
              <a:off x="11122002" y="2409951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 flipH="1">
              <a:off x="10265039" y="1641581"/>
              <a:ext cx="19597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br>
                <a:rPr lang="pt-BR" sz="2000" dirty="0" smtClean="0"/>
              </a:br>
              <a:r>
                <a:rPr lang="pt-BR" sz="2000" dirty="0" smtClean="0"/>
                <a:t>ValidaHora</a:t>
              </a:r>
              <a:endParaRPr lang="pt-BR" sz="2000" dirty="0"/>
            </a:p>
          </p:txBody>
        </p:sp>
      </p:grpSp>
      <p:cxnSp>
        <p:nvCxnSpPr>
          <p:cNvPr id="34" name="Conector de seta reta 33"/>
          <p:cNvCxnSpPr/>
          <p:nvPr/>
        </p:nvCxnSpPr>
        <p:spPr>
          <a:xfrm flipH="1" flipV="1">
            <a:off x="1880965" y="4014657"/>
            <a:ext cx="8948429" cy="5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1880964" y="3712679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solidFill>
                  <a:schemeClr val="accent1">
                    <a:lumMod val="75000"/>
                  </a:schemeClr>
                </a:solidFill>
              </a:rPr>
              <a:t>CalculaHora.json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(Ok)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>
            <a:off x="1880964" y="3603334"/>
            <a:ext cx="8948430" cy="65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1880964" y="2735812"/>
            <a:ext cx="7377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/>
              <a:t>CalculaHora?V</a:t>
            </a:r>
            <a:r>
              <a:rPr lang="pt-BR" sz="1600" dirty="0" smtClean="0"/>
              <a:t>=</a:t>
            </a:r>
            <a:r>
              <a:rPr lang="pt-BR" sz="1600" i="1" dirty="0" smtClean="0"/>
              <a:t>&lt;Versão&gt;</a:t>
            </a:r>
            <a:r>
              <a:rPr lang="pt-BR" sz="1600" dirty="0" smtClean="0"/>
              <a:t>&amp;CLI</a:t>
            </a:r>
            <a:r>
              <a:rPr lang="pt-BR" sz="1600" i="1" dirty="0" smtClean="0"/>
              <a:t>=&lt;</a:t>
            </a:r>
            <a:r>
              <a:rPr lang="pt-BR" sz="1600" i="1" dirty="0" err="1" smtClean="0"/>
              <a:t>IdCliente</a:t>
            </a:r>
            <a:r>
              <a:rPr lang="pt-BR" sz="1600" i="1" dirty="0" smtClean="0"/>
              <a:t>&gt;</a:t>
            </a:r>
            <a:r>
              <a:rPr lang="pt-BR" sz="1600" dirty="0" smtClean="0"/>
              <a:t>&amp;SEN</a:t>
            </a:r>
            <a:r>
              <a:rPr lang="pt-BR" sz="1600" i="1" dirty="0" smtClean="0"/>
              <a:t>=&lt;</a:t>
            </a:r>
            <a:r>
              <a:rPr lang="pt-BR" sz="1600" i="1" dirty="0" err="1" smtClean="0"/>
              <a:t>SenhaCliente</a:t>
            </a:r>
            <a:r>
              <a:rPr lang="pt-BR" sz="1600" dirty="0" smtClean="0"/>
              <a:t>&gt;&amp;TZ=&lt;</a:t>
            </a:r>
            <a:r>
              <a:rPr lang="pt-BR" sz="1600" i="1" dirty="0" err="1" smtClean="0"/>
              <a:t>TimeZone</a:t>
            </a:r>
            <a:r>
              <a:rPr lang="pt-BR" sz="1600" dirty="0" smtClean="0"/>
              <a:t>&gt;</a:t>
            </a:r>
            <a:r>
              <a:rPr lang="pt-BR" sz="1600" i="1" dirty="0" smtClean="0"/>
              <a:t/>
            </a:r>
            <a:br>
              <a:rPr lang="pt-BR" sz="1600" i="1" dirty="0" smtClean="0"/>
            </a:br>
            <a:r>
              <a:rPr lang="pt-BR" sz="1600" dirty="0" smtClean="0"/>
              <a:t>&amp;TOK=&lt;</a:t>
            </a:r>
            <a:r>
              <a:rPr lang="pt-BR" sz="1600" i="1" dirty="0" err="1" smtClean="0"/>
              <a:t>NumToken</a:t>
            </a:r>
            <a:r>
              <a:rPr lang="pt-BR" sz="1600" dirty="0" smtClean="0"/>
              <a:t>&gt;&amp;COD=&lt;</a:t>
            </a:r>
            <a:r>
              <a:rPr lang="pt-BR" sz="1600" i="1" dirty="0" err="1" smtClean="0"/>
              <a:t>CodToken</a:t>
            </a:r>
            <a:r>
              <a:rPr lang="pt-BR" sz="1600" dirty="0" smtClean="0"/>
              <a:t>&gt;&amp;HDG=&lt;</a:t>
            </a:r>
            <a:r>
              <a:rPr lang="pt-BR" sz="1600" i="1" dirty="0" err="1" smtClean="0"/>
              <a:t>HoraDigitada</a:t>
            </a:r>
            <a:r>
              <a:rPr lang="pt-BR" sz="1600" dirty="0" smtClean="0"/>
              <a:t>&gt;&amp;HEN=&lt;</a:t>
            </a:r>
            <a:r>
              <a:rPr lang="pt-BR" sz="1600" i="1" dirty="0" err="1" smtClean="0"/>
              <a:t>HoraEnviada</a:t>
            </a:r>
            <a:r>
              <a:rPr lang="pt-BR" sz="1600" dirty="0" smtClean="0"/>
              <a:t>&gt;</a:t>
            </a:r>
            <a:r>
              <a:rPr lang="pt-BR" sz="1600" b="1" i="1" dirty="0" smtClean="0"/>
              <a:t> </a:t>
            </a:r>
            <a:br>
              <a:rPr lang="pt-BR" sz="1600" b="1" i="1" dirty="0" smtClean="0"/>
            </a:br>
            <a:r>
              <a:rPr lang="pt-BR" sz="1600" dirty="0" smtClean="0"/>
              <a:t>&amp;LAT=&lt;</a:t>
            </a:r>
            <a:r>
              <a:rPr lang="pt-BR" sz="1600" i="1" dirty="0" smtClean="0"/>
              <a:t>Latitude</a:t>
            </a:r>
            <a:r>
              <a:rPr lang="pt-BR" sz="1600" dirty="0" smtClean="0"/>
              <a:t>&gt;&amp;LON=&lt;</a:t>
            </a:r>
            <a:r>
              <a:rPr lang="pt-BR" sz="1600" i="1" dirty="0" smtClean="0"/>
              <a:t>Longitude</a:t>
            </a:r>
            <a:r>
              <a:rPr lang="pt-BR" sz="1600" dirty="0" smtClean="0"/>
              <a:t>&gt;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673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 Hora – Envio do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V</a:t>
            </a:r>
            <a:r>
              <a:rPr lang="pt-BR" dirty="0"/>
              <a:t> – Versão no formato V.S.F (Versão, Subversão e </a:t>
            </a:r>
            <a:r>
              <a:rPr lang="pt-BR" dirty="0" err="1"/>
              <a:t>Fix</a:t>
            </a:r>
            <a:r>
              <a:rPr lang="pt-BR" dirty="0"/>
              <a:t>)</a:t>
            </a:r>
          </a:p>
          <a:p>
            <a:r>
              <a:rPr lang="pt-BR" b="1" dirty="0"/>
              <a:t>TZ</a:t>
            </a:r>
            <a:r>
              <a:rPr lang="pt-BR" dirty="0"/>
              <a:t> – </a:t>
            </a:r>
            <a:r>
              <a:rPr lang="pt-BR" dirty="0" err="1"/>
              <a:t>Timezone</a:t>
            </a:r>
            <a:r>
              <a:rPr lang="pt-BR" dirty="0"/>
              <a:t> no formato SHHMM (</a:t>
            </a:r>
            <a:r>
              <a:rPr lang="pt-BR" dirty="0" err="1"/>
              <a:t>ex</a:t>
            </a:r>
            <a:r>
              <a:rPr lang="pt-BR" dirty="0"/>
              <a:t>:. -0300 ou +0230)</a:t>
            </a:r>
          </a:p>
          <a:p>
            <a:r>
              <a:rPr lang="pt-BR" b="1" dirty="0" smtClean="0"/>
              <a:t>CLI </a:t>
            </a:r>
            <a:r>
              <a:rPr lang="pt-BR" dirty="0" smtClean="0"/>
              <a:t>– Identificação do cliente</a:t>
            </a:r>
          </a:p>
          <a:p>
            <a:pPr lvl="1"/>
            <a:r>
              <a:rPr lang="pt-BR" dirty="0" smtClean="0"/>
              <a:t>No caso, </a:t>
            </a:r>
            <a:r>
              <a:rPr lang="pt-BR" dirty="0"/>
              <a:t>o cliente é: </a:t>
            </a:r>
            <a:r>
              <a:rPr lang="pt-BR" b="1" dirty="0" err="1"/>
              <a:t>EstiveAqui</a:t>
            </a:r>
            <a:endParaRPr lang="pt-BR" b="1" dirty="0" smtClean="0"/>
          </a:p>
          <a:p>
            <a:r>
              <a:rPr lang="pt-BR" b="1" dirty="0" smtClean="0"/>
              <a:t>SEN –</a:t>
            </a:r>
            <a:r>
              <a:rPr lang="pt-BR" dirty="0" smtClean="0"/>
              <a:t> Senha do cliente</a:t>
            </a:r>
          </a:p>
          <a:p>
            <a:pPr lvl="1"/>
            <a:r>
              <a:rPr lang="pt-BR" dirty="0" smtClean="0"/>
              <a:t>Para o teste, a senha é: </a:t>
            </a:r>
            <a:r>
              <a:rPr lang="pt-BR" b="1" dirty="0" smtClean="0"/>
              <a:t>Teste</a:t>
            </a:r>
            <a:endParaRPr lang="pt-BR" dirty="0"/>
          </a:p>
          <a:p>
            <a:r>
              <a:rPr lang="pt-BR" b="1" dirty="0" smtClean="0"/>
              <a:t>TOK </a:t>
            </a:r>
            <a:r>
              <a:rPr lang="pt-BR" dirty="0" smtClean="0"/>
              <a:t>– </a:t>
            </a:r>
            <a:r>
              <a:rPr lang="pt-BR" dirty="0"/>
              <a:t>Número do </a:t>
            </a:r>
            <a:r>
              <a:rPr lang="pt-BR" dirty="0" err="1" smtClean="0"/>
              <a:t>token</a:t>
            </a:r>
            <a:endParaRPr lang="pt-BR" dirty="0"/>
          </a:p>
          <a:p>
            <a:r>
              <a:rPr lang="pt-BR" b="1" dirty="0" smtClean="0"/>
              <a:t>COD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err="1"/>
              <a:t>Cógido</a:t>
            </a:r>
            <a:r>
              <a:rPr lang="pt-BR" dirty="0"/>
              <a:t> do </a:t>
            </a:r>
            <a:r>
              <a:rPr lang="pt-BR" dirty="0" err="1" smtClean="0"/>
              <a:t>token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4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 Hora – Envio do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HDG</a:t>
            </a:r>
            <a:r>
              <a:rPr lang="pt-BR" dirty="0" smtClean="0"/>
              <a:t> – Hora em que a digitação do código ocorreu. Formato </a:t>
            </a:r>
            <a:r>
              <a:rPr lang="pt-BR" dirty="0" err="1" smtClean="0"/>
              <a:t>AAAAMMDDHHmmSS</a:t>
            </a:r>
            <a:endParaRPr lang="pt-BR" dirty="0" smtClean="0"/>
          </a:p>
          <a:p>
            <a:r>
              <a:rPr lang="pt-BR" b="1" dirty="0" smtClean="0"/>
              <a:t>HEN</a:t>
            </a:r>
            <a:r>
              <a:rPr lang="pt-BR" dirty="0" smtClean="0"/>
              <a:t> – Hora do momento do envio para o servidor. Formato </a:t>
            </a:r>
            <a:r>
              <a:rPr lang="pt-BR" dirty="0" err="1" smtClean="0"/>
              <a:t>AAAAMMDDHHmmSS</a:t>
            </a:r>
            <a:endParaRPr lang="pt-BR" dirty="0" smtClean="0"/>
          </a:p>
          <a:p>
            <a:r>
              <a:rPr lang="pt-BR" b="1" dirty="0" smtClean="0"/>
              <a:t>LAT</a:t>
            </a:r>
            <a:r>
              <a:rPr lang="pt-BR" dirty="0" smtClean="0"/>
              <a:t> – Latitude</a:t>
            </a:r>
          </a:p>
          <a:p>
            <a:r>
              <a:rPr lang="pt-BR" b="1" dirty="0" smtClean="0"/>
              <a:t>LON</a:t>
            </a:r>
            <a:r>
              <a:rPr lang="pt-BR" dirty="0" smtClean="0"/>
              <a:t> – Longitude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8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 </a:t>
            </a:r>
            <a:r>
              <a:rPr lang="pt-BR" dirty="0" err="1" smtClean="0"/>
              <a:t>Hora.json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Retorno 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	</a:t>
            </a:r>
            <a:r>
              <a:rPr lang="pt-BR" sz="3200" b="1" dirty="0"/>
              <a:t>"ID"</a:t>
            </a:r>
            <a:r>
              <a:rPr lang="pt-BR" sz="3200" dirty="0"/>
              <a:t>: </a:t>
            </a:r>
            <a:r>
              <a:rPr lang="pt-BR" sz="3200" dirty="0" smtClean="0"/>
              <a:t>"</a:t>
            </a:r>
            <a:r>
              <a:rPr lang="pt-BR" sz="3200" dirty="0" err="1">
                <a:solidFill>
                  <a:srgbClr val="3B88B9"/>
                </a:solidFill>
              </a:rPr>
              <a:t>CalculaHora</a:t>
            </a:r>
            <a:r>
              <a:rPr lang="pt-BR" sz="3200" dirty="0" smtClean="0"/>
              <a:t>",</a:t>
            </a:r>
            <a:endParaRPr lang="pt-BR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	</a:t>
            </a:r>
            <a:r>
              <a:rPr lang="pt-BR" sz="3200" b="1" dirty="0"/>
              <a:t>"</a:t>
            </a:r>
            <a:r>
              <a:rPr lang="pt-BR" sz="3200" b="1" dirty="0" err="1"/>
              <a:t>ValidadoOk</a:t>
            </a:r>
            <a:r>
              <a:rPr lang="pt-BR" sz="3200" b="1" dirty="0"/>
              <a:t>"</a:t>
            </a:r>
            <a:r>
              <a:rPr lang="pt-BR" sz="3200" dirty="0"/>
              <a:t>: </a:t>
            </a:r>
            <a:r>
              <a:rPr lang="pt-BR" sz="3200" b="1" dirty="0" err="1" smtClean="0">
                <a:solidFill>
                  <a:srgbClr val="FF0000"/>
                </a:solidFill>
              </a:rPr>
              <a:t>true</a:t>
            </a:r>
            <a:r>
              <a:rPr lang="pt-BR" sz="3200" dirty="0" smtClean="0"/>
              <a:t>,</a:t>
            </a:r>
            <a:endParaRPr lang="pt-BR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	</a:t>
            </a:r>
            <a:r>
              <a:rPr lang="pt-BR" sz="3200" b="1" dirty="0" smtClean="0"/>
              <a:t>“</a:t>
            </a:r>
            <a:r>
              <a:rPr lang="pt-BR" sz="3200" b="1" dirty="0" err="1" smtClean="0"/>
              <a:t>HashCode</a:t>
            </a:r>
            <a:r>
              <a:rPr lang="pt-BR" sz="3200" b="1" dirty="0" smtClean="0"/>
              <a:t>"</a:t>
            </a:r>
            <a:r>
              <a:rPr lang="pt-BR" sz="3200" dirty="0"/>
              <a:t>: "ab7ed923392f818c63f662563b82ec11",</a:t>
            </a:r>
            <a:endParaRPr lang="pt-BR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	</a:t>
            </a:r>
            <a:r>
              <a:rPr lang="pt-BR" sz="3200" b="1" dirty="0" smtClean="0"/>
              <a:t>“</a:t>
            </a:r>
            <a:r>
              <a:rPr lang="pt-BR" sz="3200" b="1" dirty="0" err="1" smtClean="0"/>
              <a:t>HoraLancada</a:t>
            </a:r>
            <a:r>
              <a:rPr lang="pt-BR" sz="3200" b="1" dirty="0" smtClean="0"/>
              <a:t>"</a:t>
            </a:r>
            <a:r>
              <a:rPr lang="pt-BR" sz="3200" dirty="0" smtClean="0"/>
              <a:t>: </a:t>
            </a:r>
            <a:r>
              <a:rPr lang="pt-BR" sz="3200" dirty="0"/>
              <a:t>"201608091417",</a:t>
            </a:r>
            <a:endParaRPr lang="pt-BR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}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535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– </a:t>
            </a:r>
            <a:r>
              <a:rPr lang="pt-BR" dirty="0" smtClean="0"/>
              <a:t>Explicação do Envio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exemplo, </a:t>
            </a:r>
            <a:r>
              <a:rPr lang="pt-BR" dirty="0" err="1" smtClean="0"/>
              <a:t>AppUsuario</a:t>
            </a:r>
            <a:r>
              <a:rPr lang="pt-BR" dirty="0" smtClean="0"/>
              <a:t> envia a seguinte requisição:</a:t>
            </a:r>
          </a:p>
          <a:p>
            <a:pPr marL="457200" lvl="1" indent="0">
              <a:buNone/>
            </a:pP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LeAppUsuario?V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&lt;Versão</a:t>
            </a:r>
            <a:r>
              <a:rPr lang="pt-BR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&amp;IDAPP</a:t>
            </a:r>
            <a:r>
              <a:rPr lang="pt-BR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=&lt;</a:t>
            </a:r>
            <a:r>
              <a:rPr lang="pt-BR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IdAppUsuario</a:t>
            </a:r>
            <a:r>
              <a:rPr lang="pt-BR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&gt;&amp;TZ=&lt;</a:t>
            </a:r>
            <a:r>
              <a:rPr lang="pt-BR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TimeZone</a:t>
            </a:r>
            <a:r>
              <a:rPr lang="pt-BR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Requisição:</a:t>
            </a:r>
          </a:p>
          <a:p>
            <a:pPr lvl="2"/>
            <a:r>
              <a:rPr lang="pt-BR" b="1" dirty="0" err="1" smtClean="0"/>
              <a:t>LeAppUsuario</a:t>
            </a:r>
            <a:r>
              <a:rPr lang="pt-BR" dirty="0" smtClean="0"/>
              <a:t> – Nome da tarefa que será executada</a:t>
            </a:r>
          </a:p>
          <a:p>
            <a:pPr lvl="1"/>
            <a:r>
              <a:rPr lang="pt-BR" dirty="0" smtClean="0"/>
              <a:t>Parâmetros da requisição:</a:t>
            </a:r>
            <a:endParaRPr lang="pt-BR" dirty="0"/>
          </a:p>
          <a:p>
            <a:pPr lvl="2"/>
            <a:r>
              <a:rPr lang="pt-BR" b="1" dirty="0" smtClean="0"/>
              <a:t>V</a:t>
            </a:r>
            <a:r>
              <a:rPr lang="pt-BR" dirty="0" smtClean="0"/>
              <a:t> – Versão do aplicativo</a:t>
            </a:r>
          </a:p>
          <a:p>
            <a:pPr lvl="2"/>
            <a:r>
              <a:rPr lang="pt-BR" b="1" dirty="0" smtClean="0"/>
              <a:t>IDAPP</a:t>
            </a:r>
            <a:r>
              <a:rPr lang="pt-BR" dirty="0" smtClean="0"/>
              <a:t> – Identificador do </a:t>
            </a:r>
            <a:r>
              <a:rPr lang="pt-BR" dirty="0" err="1" smtClean="0"/>
              <a:t>AppUsuario</a:t>
            </a:r>
            <a:endParaRPr lang="pt-BR" dirty="0" smtClean="0"/>
          </a:p>
          <a:p>
            <a:pPr lvl="2"/>
            <a:r>
              <a:rPr lang="pt-BR" b="1" dirty="0"/>
              <a:t>TZ</a:t>
            </a:r>
            <a:r>
              <a:rPr lang="pt-BR" dirty="0"/>
              <a:t> – Time zone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 </a:t>
            </a:r>
            <a:r>
              <a:rPr lang="pt-BR" dirty="0" err="1" smtClean="0"/>
              <a:t>Hora.json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Retorno com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"ID"</a:t>
            </a:r>
            <a:r>
              <a:rPr lang="pt-BR" dirty="0"/>
              <a:t>: </a:t>
            </a:r>
            <a:r>
              <a:rPr lang="pt-BR" dirty="0" smtClean="0"/>
              <a:t>"</a:t>
            </a:r>
            <a:r>
              <a:rPr lang="pt-BR" dirty="0" err="1">
                <a:solidFill>
                  <a:srgbClr val="3B88B9"/>
                </a:solidFill>
              </a:rPr>
              <a:t>CalculaHora</a:t>
            </a:r>
            <a:r>
              <a:rPr lang="pt-BR" dirty="0" smtClean="0"/>
              <a:t>",</a:t>
            </a: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</a:t>
            </a:r>
            <a:r>
              <a:rPr lang="pt-BR" b="1" dirty="0" err="1"/>
              <a:t>ValidadoOk</a:t>
            </a:r>
            <a:r>
              <a:rPr lang="pt-BR" b="1" dirty="0"/>
              <a:t>"</a:t>
            </a:r>
            <a:r>
              <a:rPr lang="pt-BR" dirty="0"/>
              <a:t>: </a:t>
            </a:r>
            <a:r>
              <a:rPr lang="pt-BR" b="1" dirty="0">
                <a:solidFill>
                  <a:srgbClr val="FF0000"/>
                </a:solidFill>
              </a:rPr>
              <a:t>false</a:t>
            </a:r>
            <a:r>
              <a:rPr lang="pt-BR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"Mensagens"</a:t>
            </a:r>
            <a:r>
              <a:rPr lang="pt-BR" dirty="0"/>
              <a:t>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</a:t>
            </a:r>
            <a:r>
              <a:rPr lang="pt-BR" b="1" dirty="0" err="1"/>
              <a:t>Descricao</a:t>
            </a:r>
            <a:r>
              <a:rPr lang="pt-BR" b="1" dirty="0"/>
              <a:t>"</a:t>
            </a:r>
            <a:r>
              <a:rPr lang="pt-BR" dirty="0"/>
              <a:t>: "Código já lançado",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</a:t>
            </a:r>
            <a:r>
              <a:rPr lang="pt-BR" b="1" dirty="0" err="1"/>
              <a:t>Codigo</a:t>
            </a:r>
            <a:r>
              <a:rPr lang="pt-BR" b="1" dirty="0"/>
              <a:t>"</a:t>
            </a:r>
            <a:r>
              <a:rPr lang="pt-BR" dirty="0"/>
              <a:t>: </a:t>
            </a:r>
            <a:r>
              <a:rPr lang="pt-BR" dirty="0" smtClean="0"/>
              <a:t>10001</a:t>
            </a: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}],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4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LancaHora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LancaHora</a:t>
            </a:r>
            <a:endParaRPr lang="pt-BR" dirty="0" smtClean="0"/>
          </a:p>
          <a:p>
            <a:pPr lvl="1"/>
            <a:r>
              <a:rPr lang="pt-BR" dirty="0" smtClean="0"/>
              <a:t>O lançamento da hora é feito no servidor </a:t>
            </a:r>
            <a:r>
              <a:rPr lang="pt-BR" dirty="0" err="1" smtClean="0"/>
              <a:t>EstiveAqui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9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– Passo 2 – Lança Horas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852191" y="2019532"/>
            <a:ext cx="1959763" cy="4555323"/>
            <a:chOff x="680106" y="2019533"/>
            <a:chExt cx="1959763" cy="4141424"/>
          </a:xfrm>
        </p:grpSpPr>
        <p:sp>
          <p:nvSpPr>
            <p:cNvPr id="4" name="Retângulo 3"/>
            <p:cNvSpPr/>
            <p:nvPr/>
          </p:nvSpPr>
          <p:spPr>
            <a:xfrm>
              <a:off x="1463040" y="24196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5" name="CaixaDeTexto 4"/>
            <p:cNvSpPr txBox="1"/>
            <p:nvPr/>
          </p:nvSpPr>
          <p:spPr>
            <a:xfrm flipH="1">
              <a:off x="680106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/>
                <a:t>AppUsuario</a:t>
              </a:r>
              <a:endParaRPr lang="pt-BR" sz="200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8283839" y="1653772"/>
            <a:ext cx="1959763" cy="4960387"/>
            <a:chOff x="8576447" y="1653773"/>
            <a:chExt cx="1959763" cy="4509684"/>
          </a:xfrm>
        </p:grpSpPr>
        <p:sp>
          <p:nvSpPr>
            <p:cNvPr id="6" name="Retângulo 5"/>
            <p:cNvSpPr/>
            <p:nvPr/>
          </p:nvSpPr>
          <p:spPr>
            <a:xfrm>
              <a:off x="9433410" y="24221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7" name="CaixaDeTexto 6"/>
            <p:cNvSpPr txBox="1"/>
            <p:nvPr/>
          </p:nvSpPr>
          <p:spPr>
            <a:xfrm flipH="1">
              <a:off x="8576447" y="1653773"/>
              <a:ext cx="19597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br>
                <a:rPr lang="pt-BR" sz="2000" dirty="0" smtClean="0"/>
              </a:br>
              <a:r>
                <a:rPr lang="pt-BR" sz="2000" dirty="0" err="1" smtClean="0"/>
                <a:t>EstiveAqui</a:t>
              </a:r>
              <a:endParaRPr lang="pt-BR" sz="20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9972431" y="1641580"/>
            <a:ext cx="1959763" cy="4960387"/>
            <a:chOff x="10265039" y="1641581"/>
            <a:chExt cx="1959763" cy="4509684"/>
          </a:xfrm>
        </p:grpSpPr>
        <p:sp>
          <p:nvSpPr>
            <p:cNvPr id="20" name="Retângulo 19"/>
            <p:cNvSpPr/>
            <p:nvPr/>
          </p:nvSpPr>
          <p:spPr>
            <a:xfrm>
              <a:off x="11122002" y="2409951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 flipH="1">
              <a:off x="10265039" y="1641581"/>
              <a:ext cx="19597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br>
                <a:rPr lang="pt-BR" sz="2000" dirty="0" smtClean="0"/>
              </a:br>
              <a:r>
                <a:rPr lang="pt-BR" sz="2000" dirty="0" smtClean="0"/>
                <a:t>ValidaHora</a:t>
              </a:r>
              <a:endParaRPr lang="pt-BR" sz="2000" dirty="0"/>
            </a:p>
          </p:txBody>
        </p:sp>
      </p:grpSp>
      <p:sp>
        <p:nvSpPr>
          <p:cNvPr id="34" name="Elipse 33"/>
          <p:cNvSpPr>
            <a:spLocks noChangeAspect="1"/>
          </p:cNvSpPr>
          <p:nvPr/>
        </p:nvSpPr>
        <p:spPr>
          <a:xfrm>
            <a:off x="1120965" y="4746337"/>
            <a:ext cx="413726" cy="431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dirty="0" smtClean="0"/>
              <a:t>ID</a:t>
            </a:r>
            <a:endParaRPr lang="pt-BR" sz="1400" dirty="0"/>
          </a:p>
        </p:txBody>
      </p:sp>
      <p:cxnSp>
        <p:nvCxnSpPr>
          <p:cNvPr id="35" name="Conector de seta reta 34"/>
          <p:cNvCxnSpPr/>
          <p:nvPr/>
        </p:nvCxnSpPr>
        <p:spPr>
          <a:xfrm flipH="1" flipV="1">
            <a:off x="1883465" y="6072431"/>
            <a:ext cx="7254837" cy="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1883464" y="5746762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solidFill>
                  <a:schemeClr val="accent1">
                    <a:lumMod val="75000"/>
                  </a:schemeClr>
                </a:solidFill>
              </a:rPr>
              <a:t>Lanca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600" dirty="0" err="1" smtClean="0">
                <a:solidFill>
                  <a:schemeClr val="accent1">
                    <a:lumMod val="75000"/>
                  </a:schemeClr>
                </a:solidFill>
              </a:rPr>
              <a:t>Hora.json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(Ok)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1880964" y="5655322"/>
            <a:ext cx="7289068" cy="23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1835994" y="4701215"/>
            <a:ext cx="7240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/>
              <a:t>LancaHora?V</a:t>
            </a:r>
            <a:r>
              <a:rPr lang="pt-BR" sz="1400" dirty="0"/>
              <a:t>=&lt;Versão&gt;&amp;TZ=&lt;TZ&gt;&amp;IDAPP=&lt;</a:t>
            </a:r>
            <a:r>
              <a:rPr lang="pt-BR" sz="1400" dirty="0" err="1"/>
              <a:t>IdAppUsuario</a:t>
            </a:r>
            <a:r>
              <a:rPr lang="pt-BR" sz="1400" dirty="0"/>
              <a:t>&gt;&amp;NUMPASSCLOCK=&lt;</a:t>
            </a:r>
            <a:r>
              <a:rPr lang="pt-BR" sz="1400" dirty="0" err="1"/>
              <a:t>numPassClock</a:t>
            </a:r>
            <a:r>
              <a:rPr lang="pt-BR" sz="1400" dirty="0"/>
              <a:t>&gt;&amp;</a:t>
            </a:r>
            <a:r>
              <a:rPr lang="pt-BR" sz="1400" dirty="0" smtClean="0"/>
              <a:t>CD=&lt;</a:t>
            </a:r>
            <a:r>
              <a:rPr lang="pt-BR" sz="1400" dirty="0" err="1"/>
              <a:t>codPassClock</a:t>
            </a:r>
            <a:r>
              <a:rPr lang="pt-BR" sz="1400" dirty="0"/>
              <a:t>&gt;&amp;HRDG=&lt;</a:t>
            </a:r>
            <a:r>
              <a:rPr lang="pt-BR" sz="1400" dirty="0" err="1"/>
              <a:t>HoraDigitacao</a:t>
            </a:r>
            <a:r>
              <a:rPr lang="pt-BR" sz="1400" dirty="0"/>
              <a:t>&gt;&amp;HREN=&lt;</a:t>
            </a:r>
            <a:r>
              <a:rPr lang="pt-BR" sz="1400" dirty="0" err="1"/>
              <a:t>HoraEnvio</a:t>
            </a:r>
            <a:r>
              <a:rPr lang="pt-BR" sz="1400" dirty="0"/>
              <a:t>&gt;&amp;</a:t>
            </a:r>
            <a:r>
              <a:rPr lang="pt-BR" sz="1400" dirty="0" smtClean="0"/>
              <a:t>HRLN=</a:t>
            </a:r>
            <a:r>
              <a:rPr lang="pt-BR" sz="1400" dirty="0"/>
              <a:t>&lt;</a:t>
            </a:r>
            <a:r>
              <a:rPr lang="pt-BR" sz="1400" dirty="0" err="1" smtClean="0"/>
              <a:t>HoraLancamento</a:t>
            </a:r>
            <a:r>
              <a:rPr lang="pt-BR" sz="1400" dirty="0" smtClean="0"/>
              <a:t>&gt;</a:t>
            </a:r>
            <a:br>
              <a:rPr lang="pt-BR" sz="1400" dirty="0" smtClean="0"/>
            </a:br>
            <a:r>
              <a:rPr lang="pt-BR" sz="1400" dirty="0" smtClean="0"/>
              <a:t>&amp;</a:t>
            </a:r>
            <a:r>
              <a:rPr lang="pt-BR" sz="1400" dirty="0"/>
              <a:t>IDDISPOSITIVO=&lt;</a:t>
            </a:r>
            <a:r>
              <a:rPr lang="pt-BR" sz="1400" dirty="0" err="1"/>
              <a:t>IdDispositivo</a:t>
            </a:r>
            <a:r>
              <a:rPr lang="pt-BR" sz="1400" dirty="0"/>
              <a:t>&gt;&amp;</a:t>
            </a:r>
            <a:r>
              <a:rPr lang="pt-BR" sz="1400" dirty="0" smtClean="0"/>
              <a:t>LAT=&lt;</a:t>
            </a:r>
            <a:r>
              <a:rPr lang="pt-BR" sz="1400" dirty="0"/>
              <a:t>Latitude&gt;&amp;</a:t>
            </a:r>
            <a:r>
              <a:rPr lang="pt-BR" sz="1400" dirty="0" smtClean="0"/>
              <a:t>LON=&lt;</a:t>
            </a:r>
            <a:r>
              <a:rPr lang="pt-BR" sz="1400" dirty="0"/>
              <a:t>Longitude</a:t>
            </a:r>
            <a:r>
              <a:rPr lang="pt-BR" sz="1400" dirty="0" smtClean="0"/>
              <a:t>&gt;</a:t>
            </a:r>
            <a:br>
              <a:rPr lang="pt-BR" sz="1400" dirty="0" smtClean="0"/>
            </a:br>
            <a:r>
              <a:rPr lang="pt-BR" sz="1400" dirty="0" smtClean="0"/>
              <a:t>&amp;HC=&lt;</a:t>
            </a:r>
            <a:r>
              <a:rPr lang="pt-BR" sz="1400" dirty="0" err="1" smtClean="0"/>
              <a:t>HashCode</a:t>
            </a:r>
            <a:r>
              <a:rPr lang="pt-BR" sz="1400" dirty="0" smtClean="0"/>
              <a:t>&gt; &amp;NOTA=&lt;</a:t>
            </a:r>
            <a:r>
              <a:rPr lang="pt-BR" sz="1400" dirty="0"/>
              <a:t>Mensagem</a:t>
            </a:r>
            <a:r>
              <a:rPr lang="pt-BR" sz="1400" dirty="0" smtClean="0"/>
              <a:t>&gt;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542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Lança Hora – Envio do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V</a:t>
            </a:r>
            <a:r>
              <a:rPr lang="pt-BR" dirty="0" smtClean="0"/>
              <a:t> – Versão no formato V.S.F (Versão, Subversão e </a:t>
            </a:r>
            <a:r>
              <a:rPr lang="pt-BR" dirty="0" err="1" smtClean="0"/>
              <a:t>Fix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TZ</a:t>
            </a:r>
            <a:r>
              <a:rPr lang="pt-BR" dirty="0" smtClean="0"/>
              <a:t> – </a:t>
            </a:r>
            <a:r>
              <a:rPr lang="pt-BR" dirty="0" err="1" smtClean="0"/>
              <a:t>Timezone</a:t>
            </a:r>
            <a:r>
              <a:rPr lang="pt-BR" dirty="0" smtClean="0"/>
              <a:t> no formato SHHMM (</a:t>
            </a:r>
            <a:r>
              <a:rPr lang="pt-BR" dirty="0" err="1" smtClean="0"/>
              <a:t>ex</a:t>
            </a:r>
            <a:r>
              <a:rPr lang="pt-BR" dirty="0" smtClean="0"/>
              <a:t>:. -0300 ou +0230)</a:t>
            </a:r>
          </a:p>
          <a:p>
            <a:r>
              <a:rPr lang="pt-BR" b="1" dirty="0" smtClean="0"/>
              <a:t>IDAPP</a:t>
            </a:r>
            <a:r>
              <a:rPr lang="pt-BR" dirty="0" smtClean="0"/>
              <a:t> – Identificador do </a:t>
            </a:r>
            <a:r>
              <a:rPr lang="pt-BR" dirty="0" err="1" smtClean="0"/>
              <a:t>AppUsuario</a:t>
            </a:r>
            <a:r>
              <a:rPr lang="pt-BR" dirty="0" smtClean="0"/>
              <a:t>. </a:t>
            </a:r>
            <a:r>
              <a:rPr lang="pt-BR" dirty="0" err="1" smtClean="0"/>
              <a:t>String</a:t>
            </a:r>
            <a:r>
              <a:rPr lang="pt-BR" dirty="0" smtClean="0"/>
              <a:t> recebida no cadastramento do </a:t>
            </a:r>
            <a:r>
              <a:rPr lang="pt-BR" dirty="0" err="1" smtClean="0"/>
              <a:t>App</a:t>
            </a:r>
            <a:endParaRPr lang="pt-BR" dirty="0" smtClean="0"/>
          </a:p>
          <a:p>
            <a:r>
              <a:rPr lang="pt-BR" b="1" dirty="0" smtClean="0"/>
              <a:t>NUMPASSCLOCK</a:t>
            </a:r>
            <a:r>
              <a:rPr lang="pt-BR" dirty="0" smtClean="0"/>
              <a:t> – Número do </a:t>
            </a:r>
            <a:r>
              <a:rPr lang="pt-BR" dirty="0" err="1" smtClean="0"/>
              <a:t>PassClock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175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Lança Hora – Envio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CD</a:t>
            </a:r>
            <a:r>
              <a:rPr lang="pt-BR" dirty="0"/>
              <a:t> – </a:t>
            </a:r>
            <a:r>
              <a:rPr lang="pt-BR" dirty="0" err="1"/>
              <a:t>Cógido</a:t>
            </a:r>
            <a:r>
              <a:rPr lang="pt-BR" dirty="0"/>
              <a:t> do </a:t>
            </a:r>
            <a:r>
              <a:rPr lang="pt-BR" dirty="0" err="1"/>
              <a:t>PassClock</a:t>
            </a:r>
            <a:r>
              <a:rPr lang="pt-BR" dirty="0"/>
              <a:t> que será lançado</a:t>
            </a:r>
          </a:p>
          <a:p>
            <a:r>
              <a:rPr lang="pt-BR" b="1" dirty="0"/>
              <a:t>NOTA –</a:t>
            </a:r>
            <a:r>
              <a:rPr lang="pt-BR" dirty="0"/>
              <a:t> Uma observação relacionada ao lançamento</a:t>
            </a:r>
            <a:endParaRPr lang="pt-BR" b="1" dirty="0"/>
          </a:p>
          <a:p>
            <a:r>
              <a:rPr lang="pt-BR" b="1" dirty="0" smtClean="0"/>
              <a:t>HRLN –</a:t>
            </a:r>
            <a:r>
              <a:rPr lang="pt-BR" dirty="0" smtClean="0"/>
              <a:t> Hora lançada</a:t>
            </a:r>
          </a:p>
          <a:p>
            <a:pPr lvl="1"/>
            <a:r>
              <a:rPr lang="pt-BR" dirty="0"/>
              <a:t>Formato </a:t>
            </a:r>
            <a:r>
              <a:rPr lang="pt-BR" dirty="0" err="1" smtClean="0"/>
              <a:t>AAAAMMDDHHmm</a:t>
            </a:r>
            <a:endParaRPr lang="pt-BR" dirty="0"/>
          </a:p>
          <a:p>
            <a:pPr lvl="1"/>
            <a:r>
              <a:rPr lang="pt-BR" dirty="0" smtClean="0"/>
              <a:t>Sem os segundos!</a:t>
            </a:r>
          </a:p>
          <a:p>
            <a:r>
              <a:rPr lang="pt-BR" b="1" dirty="0" smtClean="0"/>
              <a:t>HC –</a:t>
            </a:r>
            <a:r>
              <a:rPr lang="pt-BR" dirty="0" smtClean="0"/>
              <a:t> </a:t>
            </a:r>
            <a:r>
              <a:rPr lang="pt-BR" dirty="0" err="1" smtClean="0"/>
              <a:t>Hash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da hora lançada.</a:t>
            </a:r>
          </a:p>
          <a:p>
            <a:pPr lvl="1"/>
            <a:r>
              <a:rPr lang="pt-BR" dirty="0" smtClean="0"/>
              <a:t>Calculada pelo ValidaHora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52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Lança Hora – Envio do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/>
              <a:t>HRDG</a:t>
            </a:r>
            <a:r>
              <a:rPr lang="pt-BR" dirty="0" smtClean="0"/>
              <a:t> – Hora em que a digitação do código ocorreu.</a:t>
            </a:r>
          </a:p>
          <a:p>
            <a:pPr lvl="1"/>
            <a:r>
              <a:rPr lang="pt-BR" dirty="0" smtClean="0"/>
              <a:t>Formato </a:t>
            </a:r>
            <a:r>
              <a:rPr lang="pt-BR" dirty="0" err="1" smtClean="0"/>
              <a:t>AAAAMMDDHHmmSS</a:t>
            </a:r>
            <a:endParaRPr lang="pt-BR" dirty="0" smtClean="0"/>
          </a:p>
          <a:p>
            <a:r>
              <a:rPr lang="pt-BR" b="1" dirty="0" smtClean="0"/>
              <a:t>HREN</a:t>
            </a:r>
            <a:r>
              <a:rPr lang="pt-BR" dirty="0" smtClean="0"/>
              <a:t> – Hora do momento do envio para o servidor.</a:t>
            </a:r>
          </a:p>
          <a:p>
            <a:pPr lvl="1"/>
            <a:r>
              <a:rPr lang="pt-BR" dirty="0" smtClean="0"/>
              <a:t>Formato </a:t>
            </a:r>
            <a:r>
              <a:rPr lang="pt-BR" dirty="0" err="1" smtClean="0"/>
              <a:t>AAAAMMDDHHmmSS</a:t>
            </a:r>
            <a:endParaRPr lang="pt-BR" dirty="0" smtClean="0"/>
          </a:p>
          <a:p>
            <a:r>
              <a:rPr lang="pt-BR" b="1" dirty="0" smtClean="0"/>
              <a:t>IDDISPOSITIVO</a:t>
            </a:r>
            <a:r>
              <a:rPr lang="pt-BR" dirty="0" smtClean="0"/>
              <a:t> – Identificador do dispositivo. Um identificador do smartphone.</a:t>
            </a:r>
          </a:p>
          <a:p>
            <a:r>
              <a:rPr lang="pt-BR" b="1" dirty="0" smtClean="0"/>
              <a:t>LATITUDE</a:t>
            </a:r>
            <a:r>
              <a:rPr lang="pt-BR" dirty="0" smtClean="0"/>
              <a:t> – Latitude</a:t>
            </a:r>
          </a:p>
          <a:p>
            <a:r>
              <a:rPr lang="pt-BR" b="1" dirty="0" smtClean="0"/>
              <a:t>LONGITUDE</a:t>
            </a:r>
            <a:r>
              <a:rPr lang="pt-BR" dirty="0" smtClean="0"/>
              <a:t> – Longitude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3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Lanca</a:t>
            </a:r>
            <a:r>
              <a:rPr lang="pt-BR" dirty="0"/>
              <a:t> </a:t>
            </a:r>
            <a:r>
              <a:rPr lang="pt-BR" dirty="0" err="1"/>
              <a:t>Hora.json</a:t>
            </a:r>
            <a:r>
              <a:rPr lang="pt-BR" dirty="0"/>
              <a:t> – </a:t>
            </a:r>
            <a:r>
              <a:rPr lang="pt-BR" dirty="0" smtClean="0"/>
              <a:t>Retorno 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00" y="1653994"/>
            <a:ext cx="11136376" cy="505419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 smtClean="0"/>
              <a:t>"</a:t>
            </a:r>
            <a:r>
              <a:rPr lang="pt-BR" b="1" dirty="0"/>
              <a:t>ID"</a:t>
            </a:r>
            <a:r>
              <a:rPr lang="pt-BR" dirty="0"/>
              <a:t>: "</a:t>
            </a:r>
            <a:r>
              <a:rPr lang="pt-BR" dirty="0" err="1">
                <a:solidFill>
                  <a:srgbClr val="0070C0"/>
                </a:solidFill>
              </a:rPr>
              <a:t>Lanca</a:t>
            </a:r>
            <a:r>
              <a:rPr lang="pt-BR" dirty="0">
                <a:solidFill>
                  <a:srgbClr val="0070C0"/>
                </a:solidFill>
              </a:rPr>
              <a:t> Hora</a:t>
            </a:r>
            <a:r>
              <a:rPr lang="pt-BR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 smtClean="0"/>
              <a:t>"</a:t>
            </a:r>
            <a:r>
              <a:rPr lang="pt-BR" b="1" dirty="0" err="1"/>
              <a:t>ValidadoOk</a:t>
            </a:r>
            <a:r>
              <a:rPr lang="pt-BR" b="1" dirty="0"/>
              <a:t>"</a:t>
            </a:r>
            <a:r>
              <a:rPr lang="pt-BR" dirty="0"/>
              <a:t>: </a:t>
            </a:r>
            <a:r>
              <a:rPr lang="pt-BR" dirty="0" err="1">
                <a:solidFill>
                  <a:srgbClr val="0070C0"/>
                </a:solidFill>
              </a:rPr>
              <a:t>true</a:t>
            </a:r>
            <a:r>
              <a:rPr lang="pt-BR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 smtClean="0"/>
              <a:t>"</a:t>
            </a:r>
            <a:r>
              <a:rPr lang="pt-BR" b="1" dirty="0"/>
              <a:t>Mensagens"</a:t>
            </a:r>
            <a:r>
              <a:rPr lang="pt-BR" dirty="0"/>
              <a:t>: </a:t>
            </a:r>
            <a:r>
              <a:rPr lang="pt-BR" dirty="0" smtClean="0"/>
              <a:t>[],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 smtClean="0"/>
              <a:t>"</a:t>
            </a:r>
            <a:r>
              <a:rPr lang="pt-BR" b="1" dirty="0"/>
              <a:t>Apelido"</a:t>
            </a:r>
            <a:r>
              <a:rPr lang="pt-BR" dirty="0"/>
              <a:t>: "</a:t>
            </a:r>
            <a:r>
              <a:rPr lang="pt-BR" dirty="0">
                <a:solidFill>
                  <a:srgbClr val="0070C0"/>
                </a:solidFill>
              </a:rPr>
              <a:t>Teste da Silva</a:t>
            </a:r>
            <a:r>
              <a:rPr lang="pt-BR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 smtClean="0"/>
              <a:t>"</a:t>
            </a:r>
            <a:r>
              <a:rPr lang="pt-BR" b="1" dirty="0" err="1"/>
              <a:t>IdentificadorAppUsuario</a:t>
            </a:r>
            <a:r>
              <a:rPr lang="pt-BR" b="1" dirty="0"/>
              <a:t>"</a:t>
            </a:r>
            <a:r>
              <a:rPr lang="pt-BR" dirty="0"/>
              <a:t>: "</a:t>
            </a:r>
            <a:r>
              <a:rPr lang="pt-BR" dirty="0">
                <a:solidFill>
                  <a:srgbClr val="0070C0"/>
                </a:solidFill>
              </a:rPr>
              <a:t>08201528000000000001</a:t>
            </a:r>
            <a:r>
              <a:rPr lang="pt-BR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 smtClean="0"/>
              <a:t>"</a:t>
            </a:r>
            <a:r>
              <a:rPr lang="pt-BR" b="1" dirty="0" err="1"/>
              <a:t>HoraLancada</a:t>
            </a:r>
            <a:r>
              <a:rPr lang="pt-BR" b="1" dirty="0"/>
              <a:t>"</a:t>
            </a:r>
            <a:r>
              <a:rPr lang="pt-BR" dirty="0"/>
              <a:t>: "</a:t>
            </a:r>
            <a:r>
              <a:rPr lang="pt-BR" dirty="0">
                <a:solidFill>
                  <a:srgbClr val="0070C0"/>
                </a:solidFill>
              </a:rPr>
              <a:t>201607131615</a:t>
            </a:r>
            <a:r>
              <a:rPr lang="pt-BR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 smtClean="0"/>
              <a:t>"</a:t>
            </a:r>
            <a:r>
              <a:rPr lang="pt-BR" b="1" dirty="0" err="1"/>
              <a:t>TzCliente</a:t>
            </a:r>
            <a:r>
              <a:rPr lang="pt-BR" b="1" dirty="0"/>
              <a:t>"</a:t>
            </a:r>
            <a:r>
              <a:rPr lang="pt-BR" dirty="0"/>
              <a:t>: "</a:t>
            </a:r>
            <a:r>
              <a:rPr lang="pt-BR" dirty="0">
                <a:solidFill>
                  <a:srgbClr val="0070C0"/>
                </a:solidFill>
              </a:rPr>
              <a:t>-0300</a:t>
            </a:r>
            <a:r>
              <a:rPr lang="pt-BR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</a:t>
            </a:r>
            <a:r>
              <a:rPr lang="pt-BR" b="1" dirty="0" err="1"/>
              <a:t>Codigo</a:t>
            </a:r>
            <a:r>
              <a:rPr lang="pt-BR" b="1" dirty="0"/>
              <a:t>"</a:t>
            </a:r>
            <a:r>
              <a:rPr lang="pt-BR" dirty="0"/>
              <a:t>: "</a:t>
            </a:r>
            <a:r>
              <a:rPr lang="pt-BR" dirty="0">
                <a:solidFill>
                  <a:srgbClr val="0070C0"/>
                </a:solidFill>
              </a:rPr>
              <a:t>131614</a:t>
            </a:r>
            <a:r>
              <a:rPr lang="pt-BR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 smtClean="0"/>
              <a:t>“</a:t>
            </a:r>
            <a:r>
              <a:rPr lang="pt-BR" b="1" dirty="0" err="1" smtClean="0"/>
              <a:t>Lancamento</a:t>
            </a:r>
            <a:r>
              <a:rPr lang="pt-BR" b="1" dirty="0" smtClean="0"/>
              <a:t>"</a:t>
            </a:r>
            <a:r>
              <a:rPr lang="pt-BR" dirty="0" smtClean="0"/>
              <a:t>: {</a:t>
            </a:r>
            <a:r>
              <a:rPr lang="pt-BR" dirty="0"/>
              <a:t>"</a:t>
            </a:r>
            <a:r>
              <a:rPr lang="pt-BR" b="1" dirty="0" smtClean="0"/>
              <a:t>ID</a:t>
            </a:r>
            <a:r>
              <a:rPr lang="pt-BR" dirty="0" smtClean="0"/>
              <a:t>","</a:t>
            </a:r>
            <a:r>
              <a:rPr lang="pt-BR" dirty="0" smtClean="0">
                <a:solidFill>
                  <a:srgbClr val="0070C0"/>
                </a:solidFill>
              </a:rPr>
              <a:t>116</a:t>
            </a:r>
            <a:r>
              <a:rPr lang="pt-BR" dirty="0" smtClean="0"/>
              <a:t>", "</a:t>
            </a:r>
            <a:r>
              <a:rPr lang="pt-BR" b="1" dirty="0" smtClean="0"/>
              <a:t>ST</a:t>
            </a:r>
            <a:r>
              <a:rPr lang="pt-BR" dirty="0" smtClean="0"/>
              <a:t>","</a:t>
            </a:r>
            <a:r>
              <a:rPr lang="pt-BR" dirty="0" smtClean="0">
                <a:solidFill>
                  <a:srgbClr val="0070C0"/>
                </a:solidFill>
              </a:rPr>
              <a:t>0</a:t>
            </a:r>
            <a:r>
              <a:rPr lang="pt-BR" dirty="0" smtClean="0"/>
              <a:t>", . . .}</a:t>
            </a:r>
            <a:endParaRPr lang="pt-BR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1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Lanca</a:t>
            </a:r>
            <a:r>
              <a:rPr lang="pt-BR" dirty="0"/>
              <a:t> </a:t>
            </a:r>
            <a:r>
              <a:rPr lang="pt-BR" dirty="0" err="1"/>
              <a:t>Hora.json</a:t>
            </a:r>
            <a:r>
              <a:rPr lang="pt-BR" dirty="0"/>
              <a:t> </a:t>
            </a:r>
            <a:r>
              <a:rPr lang="pt-BR" dirty="0" smtClean="0"/>
              <a:t>– </a:t>
            </a:r>
            <a:r>
              <a:rPr lang="pt-BR" dirty="0"/>
              <a:t>Retorno </a:t>
            </a:r>
            <a:r>
              <a:rPr lang="pt-BR" dirty="0" smtClean="0"/>
              <a:t>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 smtClean="0"/>
              <a:t>Apelido</a:t>
            </a:r>
            <a:r>
              <a:rPr lang="pt-BR" dirty="0" smtClean="0"/>
              <a:t> – Apelido do usuário</a:t>
            </a:r>
          </a:p>
          <a:p>
            <a:r>
              <a:rPr lang="pt-BR" b="1" dirty="0" err="1" smtClean="0"/>
              <a:t>IdentificadorAppUsuario</a:t>
            </a:r>
            <a:r>
              <a:rPr lang="pt-BR" dirty="0" smtClean="0"/>
              <a:t> – Identificador do </a:t>
            </a:r>
            <a:r>
              <a:rPr lang="pt-BR" dirty="0" err="1" smtClean="0"/>
              <a:t>AppUsuario</a:t>
            </a:r>
            <a:endParaRPr lang="pt-BR" dirty="0" smtClean="0"/>
          </a:p>
          <a:p>
            <a:r>
              <a:rPr lang="pt-BR" b="1" dirty="0" err="1" smtClean="0"/>
              <a:t>HoraLancada</a:t>
            </a:r>
            <a:r>
              <a:rPr lang="it-IT" dirty="0" smtClean="0"/>
              <a:t> – Hora lançada</a:t>
            </a:r>
            <a:endParaRPr lang="it-IT" dirty="0"/>
          </a:p>
          <a:p>
            <a:pPr lvl="1"/>
            <a:r>
              <a:rPr lang="it-IT" dirty="0"/>
              <a:t>Horas no formato </a:t>
            </a:r>
            <a:r>
              <a:rPr lang="it-IT" b="1" dirty="0" smtClean="0"/>
              <a:t>AAAAMMDDHHmm</a:t>
            </a:r>
            <a:r>
              <a:rPr lang="it-IT" dirty="0" smtClean="0"/>
              <a:t>, </a:t>
            </a:r>
            <a:r>
              <a:rPr lang="it-IT" dirty="0"/>
              <a:t>sempre GMT-0 (UTC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Sem os segundos</a:t>
            </a:r>
            <a:endParaRPr lang="it-IT" dirty="0"/>
          </a:p>
          <a:p>
            <a:r>
              <a:rPr lang="it-IT" b="1" dirty="0" smtClean="0"/>
              <a:t>TZ</a:t>
            </a:r>
            <a:r>
              <a:rPr lang="it-IT" dirty="0" smtClean="0"/>
              <a:t> – Time Zone – Formato sHHMM (ex.: -0300, +1130)</a:t>
            </a:r>
          </a:p>
          <a:p>
            <a:r>
              <a:rPr lang="pt-BR" b="1" dirty="0" err="1" smtClean="0"/>
              <a:t>Codigo</a:t>
            </a:r>
            <a:r>
              <a:rPr lang="pt-BR" dirty="0" smtClean="0"/>
              <a:t> – Código digitado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51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Lanca</a:t>
            </a:r>
            <a:r>
              <a:rPr lang="pt-BR" dirty="0" smtClean="0"/>
              <a:t> </a:t>
            </a:r>
            <a:r>
              <a:rPr lang="pt-BR" dirty="0" err="1" smtClean="0"/>
              <a:t>Hora.json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Retorno com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"ID"</a:t>
            </a:r>
            <a:r>
              <a:rPr lang="pt-BR" dirty="0"/>
              <a:t>: "</a:t>
            </a:r>
            <a:r>
              <a:rPr lang="pt-BR" dirty="0" err="1">
                <a:solidFill>
                  <a:srgbClr val="3B88B9"/>
                </a:solidFill>
              </a:rPr>
              <a:t>Lanca</a:t>
            </a:r>
            <a:r>
              <a:rPr lang="pt-BR" dirty="0">
                <a:solidFill>
                  <a:srgbClr val="3B88B9"/>
                </a:solidFill>
              </a:rPr>
              <a:t> Hora</a:t>
            </a:r>
            <a:r>
              <a:rPr lang="pt-BR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</a:t>
            </a:r>
            <a:r>
              <a:rPr lang="pt-BR" b="1" dirty="0" err="1"/>
              <a:t>ValidadoOk</a:t>
            </a:r>
            <a:r>
              <a:rPr lang="pt-BR" b="1" dirty="0"/>
              <a:t>"</a:t>
            </a:r>
            <a:r>
              <a:rPr lang="pt-BR" dirty="0"/>
              <a:t>: </a:t>
            </a:r>
            <a:r>
              <a:rPr lang="pt-BR" b="1" dirty="0">
                <a:solidFill>
                  <a:srgbClr val="FF0000"/>
                </a:solidFill>
              </a:rPr>
              <a:t>false</a:t>
            </a:r>
            <a:r>
              <a:rPr lang="pt-BR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"Apelido"</a:t>
            </a:r>
            <a:r>
              <a:rPr lang="pt-BR" dirty="0"/>
              <a:t>: "</a:t>
            </a:r>
            <a:r>
              <a:rPr lang="pt-BR" dirty="0" err="1"/>
              <a:t>HaroldoM</a:t>
            </a:r>
            <a:r>
              <a:rPr lang="pt-BR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"Identificador"</a:t>
            </a:r>
            <a:r>
              <a:rPr lang="pt-BR" dirty="0"/>
              <a:t>: "SOOXILT5CfbQQ9yvS9auFcfybcE2uQZ9GwxwU9R4q9SD5ZhCwr",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</a:t>
            </a:r>
            <a:r>
              <a:rPr lang="pt-BR" b="1" dirty="0" err="1"/>
              <a:t>Codigo</a:t>
            </a:r>
            <a:r>
              <a:rPr lang="pt-BR" b="1" dirty="0"/>
              <a:t>"</a:t>
            </a:r>
            <a:r>
              <a:rPr lang="pt-BR" dirty="0"/>
              <a:t>: "121212",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"Mensagens"</a:t>
            </a:r>
            <a:r>
              <a:rPr lang="pt-BR" dirty="0"/>
              <a:t>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</a:t>
            </a:r>
            <a:r>
              <a:rPr lang="pt-BR" b="1" dirty="0" err="1"/>
              <a:t>Descricao</a:t>
            </a:r>
            <a:r>
              <a:rPr lang="pt-BR" b="1" dirty="0"/>
              <a:t>"</a:t>
            </a:r>
            <a:r>
              <a:rPr lang="pt-BR" dirty="0"/>
              <a:t>: "Código já lançado",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</a:t>
            </a:r>
            <a:r>
              <a:rPr lang="pt-BR" b="1" dirty="0" err="1"/>
              <a:t>Codigo</a:t>
            </a:r>
            <a:r>
              <a:rPr lang="pt-BR" b="1" dirty="0"/>
              <a:t>"</a:t>
            </a:r>
            <a:r>
              <a:rPr lang="pt-BR" dirty="0"/>
              <a:t>: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}],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6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 Práticos e outros detalhes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3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– </a:t>
            </a:r>
            <a:r>
              <a:rPr lang="pt-BR" dirty="0" smtClean="0"/>
              <a:t>Explicação do Retorno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Servidor retorna um JSON</a:t>
            </a:r>
          </a:p>
          <a:p>
            <a:pPr lvl="1"/>
            <a:r>
              <a:rPr lang="pt-BR" dirty="0" smtClean="0"/>
              <a:t>Todos os </a:t>
            </a:r>
            <a:r>
              <a:rPr lang="pt-BR" dirty="0" err="1" smtClean="0"/>
              <a:t>JSONs</a:t>
            </a:r>
            <a:r>
              <a:rPr lang="pt-BR" dirty="0" smtClean="0"/>
              <a:t> tem os seguintes campos:</a:t>
            </a:r>
          </a:p>
          <a:p>
            <a:pPr lvl="2"/>
            <a:r>
              <a:rPr lang="pt-BR" dirty="0" smtClean="0"/>
              <a:t>ID – Identifica a operação que foi executada</a:t>
            </a:r>
          </a:p>
          <a:p>
            <a:pPr lvl="2"/>
            <a:r>
              <a:rPr lang="pt-BR" dirty="0" err="1" smtClean="0"/>
              <a:t>ValidaOk</a:t>
            </a:r>
            <a:r>
              <a:rPr lang="pt-BR" dirty="0" smtClean="0"/>
              <a:t> – Informa se a operação foi ou não executada</a:t>
            </a:r>
          </a:p>
          <a:p>
            <a:pPr lvl="2"/>
            <a:r>
              <a:rPr lang="pt-BR" dirty="0" smtClean="0"/>
              <a:t>Mensagens – Lista com mensagens de erro</a:t>
            </a:r>
          </a:p>
          <a:p>
            <a:pPr lvl="1"/>
            <a:r>
              <a:rPr lang="pt-BR" dirty="0"/>
              <a:t>Os </a:t>
            </a:r>
            <a:r>
              <a:rPr lang="pt-BR" dirty="0" smtClean="0"/>
              <a:t>demais campos </a:t>
            </a:r>
            <a:r>
              <a:rPr lang="pt-BR" dirty="0"/>
              <a:t>dependem da solicitação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Exemplo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1800" b="1" dirty="0" smtClean="0"/>
              <a:t>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1800" b="1" dirty="0" smtClean="0"/>
              <a:t>    "</a:t>
            </a:r>
            <a:r>
              <a:rPr lang="pt-BR" sz="1800" b="1" dirty="0"/>
              <a:t>ID"</a:t>
            </a:r>
            <a:r>
              <a:rPr lang="pt-BR" sz="1800" dirty="0"/>
              <a:t>: "</a:t>
            </a:r>
            <a:r>
              <a:rPr lang="pt-BR" sz="1800" dirty="0">
                <a:solidFill>
                  <a:srgbClr val="0070C0"/>
                </a:solidFill>
              </a:rPr>
              <a:t>Cadastra </a:t>
            </a:r>
            <a:r>
              <a:rPr lang="pt-BR" sz="1800" dirty="0" err="1" smtClean="0">
                <a:solidFill>
                  <a:srgbClr val="0070C0"/>
                </a:solidFill>
              </a:rPr>
              <a:t>AppUsuario</a:t>
            </a:r>
            <a:r>
              <a:rPr lang="pt-BR" sz="1800" dirty="0" smtClean="0"/>
              <a:t>",</a:t>
            </a:r>
            <a:endParaRPr lang="pt-BR" sz="1800" dirty="0"/>
          </a:p>
          <a:p>
            <a:pPr marL="914400" lvl="2" indent="0">
              <a:spcBef>
                <a:spcPts val="0"/>
              </a:spcBef>
              <a:buNone/>
            </a:pPr>
            <a:r>
              <a:rPr lang="pt-BR" sz="1800" b="1" dirty="0"/>
              <a:t> </a:t>
            </a:r>
            <a:r>
              <a:rPr lang="pt-BR" sz="1800" b="1" dirty="0" smtClean="0"/>
              <a:t>   "</a:t>
            </a:r>
            <a:r>
              <a:rPr lang="pt-BR" sz="1800" b="1" dirty="0" err="1"/>
              <a:t>ValidadoOk</a:t>
            </a:r>
            <a:r>
              <a:rPr lang="pt-BR" sz="1800" b="1" dirty="0"/>
              <a:t>"</a:t>
            </a:r>
            <a:r>
              <a:rPr lang="pt-BR" sz="1800" dirty="0"/>
              <a:t>: </a:t>
            </a:r>
            <a:r>
              <a:rPr lang="pt-BR" sz="1800" b="1" dirty="0" err="1">
                <a:solidFill>
                  <a:srgbClr val="0070C0"/>
                </a:solidFill>
              </a:rPr>
              <a:t>true</a:t>
            </a:r>
            <a:r>
              <a:rPr lang="pt-BR" sz="1800" dirty="0"/>
              <a:t>,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1800" b="1" dirty="0" smtClean="0"/>
              <a:t>    "</a:t>
            </a:r>
            <a:r>
              <a:rPr lang="pt-BR" sz="1800" b="1" dirty="0"/>
              <a:t>Mensagens"</a:t>
            </a:r>
            <a:r>
              <a:rPr lang="pt-BR" sz="1800" dirty="0"/>
              <a:t>: </a:t>
            </a:r>
            <a:r>
              <a:rPr lang="pt-BR" sz="1800" dirty="0" smtClean="0"/>
              <a:t>[],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1800" dirty="0"/>
              <a:t>}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278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Calcula </a:t>
            </a:r>
            <a:r>
              <a:rPr lang="pt-BR" dirty="0"/>
              <a:t>hora no ValidaHora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hlinkClick r:id="rId3"/>
              </a:rPr>
              <a:t>http://app.des.validahora.com.br/ValidaHora/CalculaHora?V=1.0.0&amp;CLI=EstiveAqui&amp;SEN=Teste&amp;TZ=-</a:t>
            </a:r>
            <a:r>
              <a:rPr lang="pt-BR" dirty="0" smtClean="0">
                <a:hlinkClick r:id="rId3"/>
              </a:rPr>
              <a:t>0300&amp;TOK=NIBLES001&amp;COD=120922&amp;HDG=20160812092720&amp;HEN=20160812141435&amp;LAT=89.99&amp;LON=10.00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Cliente</a:t>
            </a:r>
            <a:r>
              <a:rPr lang="pt-BR" dirty="0"/>
              <a:t>: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EstiveAqui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Senha: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Teste</a:t>
            </a:r>
          </a:p>
          <a:p>
            <a:r>
              <a:rPr lang="pt-BR" dirty="0"/>
              <a:t>Token: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NIBLES001</a:t>
            </a:r>
          </a:p>
          <a:p>
            <a:r>
              <a:rPr lang="pt-BR" dirty="0"/>
              <a:t>Código do Token: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241119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69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896348"/>
            <a:ext cx="11227816" cy="671195"/>
          </a:xfrm>
        </p:spPr>
        <p:txBody>
          <a:bodyPr>
            <a:normAutofit/>
          </a:bodyPr>
          <a:lstStyle/>
          <a:p>
            <a:r>
              <a:rPr lang="pt-BR" dirty="0"/>
              <a:t>Exemplo – </a:t>
            </a:r>
            <a:r>
              <a:rPr lang="pt-BR" dirty="0" smtClean="0"/>
              <a:t>Lê Lançamentos no </a:t>
            </a:r>
            <a:r>
              <a:rPr lang="pt-BR" dirty="0" err="1" smtClean="0"/>
              <a:t>EstiveAqui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http://app.des.estiveaqui.com.br/EstiveAqui/LeAppUsuario?V=1.0.0&amp;TZ=-</a:t>
            </a:r>
            <a:r>
              <a:rPr lang="pt-BR" dirty="0" smtClean="0">
                <a:hlinkClick r:id="rId2"/>
              </a:rPr>
              <a:t>0300&amp;IDAPP=IdUsrNibles01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Usuário: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IdUsrNibles01</a:t>
            </a:r>
          </a:p>
        </p:txBody>
      </p:sp>
    </p:spTree>
    <p:extLst>
      <p:ext uri="{BB962C8B-B14F-4D97-AF65-F5344CB8AC3E}">
        <p14:creationId xmlns:p14="http://schemas.microsoft.com/office/powerpoint/2010/main" val="9753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Lança hora no </a:t>
            </a:r>
            <a:r>
              <a:rPr lang="pt-BR" dirty="0" err="1"/>
              <a:t>EstiveAqui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hlinkClick r:id="rId3"/>
              </a:rPr>
              <a:t>http://app.des.estiveaqui.com.br/EstiveAqui/LancaHora?V=1.0.0&amp;TZ=-</a:t>
            </a:r>
            <a:r>
              <a:rPr lang="pt-BR" dirty="0" smtClean="0">
                <a:hlinkClick r:id="rId3"/>
              </a:rPr>
              <a:t>0300&amp;IDAPP=IdUsrNibles01&amp;NUMPASSCLOCK=NIBLES001&amp;CD=131614&amp;HRDG=20160812091520&amp;HREN=20160812091522&amp;IDDISPOSITIVO=Teste&amp;LATITUDE=10.0000&amp;LONGITUDE</a:t>
            </a:r>
            <a:r>
              <a:rPr lang="pt-BR" dirty="0">
                <a:hlinkClick r:id="rId3"/>
              </a:rPr>
              <a:t>=-</a:t>
            </a:r>
            <a:r>
              <a:rPr lang="pt-BR" dirty="0" smtClean="0">
                <a:hlinkClick r:id="rId3"/>
              </a:rPr>
              <a:t>20.0000&amp;HC=12321312312321&amp;HRLN=201608120915&amp;NOTA=Isso é um teste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Usuário</a:t>
            </a:r>
            <a:r>
              <a:rPr lang="pt-BR" dirty="0"/>
              <a:t>: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IdUsrNibles01 </a:t>
            </a:r>
            <a:r>
              <a:rPr lang="pt-BR" dirty="0" smtClean="0"/>
              <a:t>(IDAPP)</a:t>
            </a:r>
            <a:endParaRPr lang="pt-BR" dirty="0"/>
          </a:p>
          <a:p>
            <a:r>
              <a:rPr lang="pt-BR" dirty="0" err="1"/>
              <a:t>PassClock</a:t>
            </a:r>
            <a:r>
              <a:rPr lang="pt-BR" dirty="0"/>
              <a:t>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NIBLES001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7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Cadastra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http://app.des.estiveaqui.com.br/EstiveAqui/CadastraAppUsuario?V=1.0.0&amp;TZ=-</a:t>
            </a:r>
            <a:r>
              <a:rPr lang="pt-BR" dirty="0" smtClean="0">
                <a:hlinkClick r:id="rId2"/>
              </a:rPr>
              <a:t>0300&amp;CODATIVACAO=CodNibles01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Código de Ativação: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CodNibles01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52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Massa de Dados – </a:t>
            </a:r>
            <a:r>
              <a:rPr lang="pt-BR" dirty="0" err="1" smtClean="0"/>
              <a:t>EstiveAqui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Usuários</a:t>
            </a:r>
          </a:p>
          <a:p>
            <a:pPr lvl="1"/>
            <a:r>
              <a:rPr lang="pt-BR" dirty="0" smtClean="0"/>
              <a:t>Identificador: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IdUsrNibles</a:t>
            </a:r>
            <a:r>
              <a:rPr lang="pt-BR" i="1" dirty="0" err="1" smtClean="0">
                <a:solidFill>
                  <a:schemeClr val="accent1">
                    <a:lumMod val="75000"/>
                  </a:schemeClr>
                </a:solidFill>
              </a:rPr>
              <a:t>XX</a:t>
            </a:r>
            <a:endParaRPr lang="pt-BR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Código Ativação: 	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CodUsrNibles</a:t>
            </a:r>
            <a:r>
              <a:rPr lang="pt-BR" i="1" dirty="0" err="1" smtClean="0">
                <a:solidFill>
                  <a:schemeClr val="accent1">
                    <a:lumMod val="75000"/>
                  </a:schemeClr>
                </a:solidFill>
              </a:rPr>
              <a:t>XX</a:t>
            </a:r>
            <a:endParaRPr lang="pt-BR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 smtClean="0"/>
              <a:t>Onde 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XX</a:t>
            </a:r>
            <a:r>
              <a:rPr lang="pt-BR" dirty="0" smtClean="0"/>
              <a:t> é um número entre 01 e 99</a:t>
            </a:r>
          </a:p>
          <a:p>
            <a:r>
              <a:rPr lang="pt-BR" dirty="0" err="1" smtClean="0"/>
              <a:t>PassClocks</a:t>
            </a:r>
            <a:endParaRPr lang="pt-BR" dirty="0" smtClean="0"/>
          </a:p>
          <a:p>
            <a:pPr lvl="1"/>
            <a:r>
              <a:rPr lang="pt-BR" dirty="0" err="1" smtClean="0"/>
              <a:t>NumPassClock</a:t>
            </a:r>
            <a:r>
              <a:rPr lang="pt-BR" dirty="0" smtClean="0"/>
              <a:t>: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NIBLES</a:t>
            </a:r>
            <a:r>
              <a:rPr lang="pt-BR" i="1" dirty="0" smtClean="0">
                <a:solidFill>
                  <a:schemeClr val="accent1">
                    <a:lumMod val="75000"/>
                  </a:schemeClr>
                </a:solidFill>
              </a:rPr>
              <a:t>XXX</a:t>
            </a:r>
          </a:p>
          <a:p>
            <a:pPr lvl="1"/>
            <a:r>
              <a:rPr lang="pt-BR" dirty="0" smtClean="0"/>
              <a:t>Senha Cadastro: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NIBLES</a:t>
            </a:r>
          </a:p>
          <a:p>
            <a:pPr lvl="2"/>
            <a:r>
              <a:rPr lang="pt-BR" dirty="0"/>
              <a:t>Onde </a:t>
            </a:r>
            <a:r>
              <a:rPr lang="pt-BR" i="1" dirty="0" smtClean="0">
                <a:solidFill>
                  <a:schemeClr val="accent1">
                    <a:lumMod val="75000"/>
                  </a:schemeClr>
                </a:solidFill>
              </a:rPr>
              <a:t>XXX</a:t>
            </a:r>
            <a:r>
              <a:rPr lang="pt-BR" dirty="0" smtClean="0"/>
              <a:t> </a:t>
            </a:r>
            <a:r>
              <a:rPr lang="pt-BR" dirty="0"/>
              <a:t>é um número entre </a:t>
            </a:r>
            <a:r>
              <a:rPr lang="pt-BR" dirty="0" smtClean="0"/>
              <a:t>01 </a:t>
            </a:r>
            <a:r>
              <a:rPr lang="pt-BR" dirty="0"/>
              <a:t>e </a:t>
            </a:r>
            <a:r>
              <a:rPr lang="pt-BR" dirty="0" smtClean="0"/>
              <a:t>100</a:t>
            </a:r>
            <a:endParaRPr lang="pt-BR" dirty="0"/>
          </a:p>
          <a:p>
            <a:pPr lvl="1"/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Massa de Dados </a:t>
            </a:r>
            <a:r>
              <a:rPr lang="pt-BR" dirty="0" smtClean="0"/>
              <a:t>– ValidaHora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Tokens</a:t>
            </a:r>
            <a:endParaRPr lang="pt-BR" dirty="0" smtClean="0"/>
          </a:p>
          <a:p>
            <a:pPr lvl="1"/>
            <a:r>
              <a:rPr lang="pt-BR" dirty="0" err="1" smtClean="0"/>
              <a:t>NumToken</a:t>
            </a:r>
            <a:r>
              <a:rPr lang="pt-BR" dirty="0" smtClean="0"/>
              <a:t>:	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NIBLES</a:t>
            </a:r>
            <a:r>
              <a:rPr lang="pt-BR" i="1" dirty="0" smtClean="0">
                <a:solidFill>
                  <a:schemeClr val="accent1">
                    <a:lumMod val="75000"/>
                  </a:schemeClr>
                </a:solidFill>
              </a:rPr>
              <a:t>XXX</a:t>
            </a:r>
          </a:p>
          <a:p>
            <a:pPr lvl="2"/>
            <a:r>
              <a:rPr lang="pt-BR" dirty="0"/>
              <a:t>Onde 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XXX</a:t>
            </a:r>
            <a:r>
              <a:rPr lang="pt-BR" dirty="0"/>
              <a:t> é um número entre 01 e 100</a:t>
            </a:r>
          </a:p>
          <a:p>
            <a:pPr lvl="1"/>
            <a:endParaRPr lang="pt-BR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68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</a:t>
            </a:r>
            <a:r>
              <a:rPr lang="pt-BR" dirty="0" smtClean="0"/>
              <a:t>de Teste do </a:t>
            </a:r>
            <a:r>
              <a:rPr lang="pt-BR" dirty="0" err="1" smtClean="0"/>
              <a:t>PassClock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Código genérico que não precisa de </a:t>
            </a:r>
            <a:r>
              <a:rPr lang="pt-BR" i="1" dirty="0" err="1" smtClean="0"/>
              <a:t>PassClock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 smtClean="0"/>
              <a:t>códigos gerados pelos </a:t>
            </a:r>
            <a:r>
              <a:rPr lang="pt-BR" i="1" dirty="0" err="1" smtClean="0"/>
              <a:t>PassClocks</a:t>
            </a:r>
            <a:r>
              <a:rPr lang="pt-BR" dirty="0" smtClean="0"/>
              <a:t> </a:t>
            </a:r>
            <a:r>
              <a:rPr lang="pt-BR" dirty="0" smtClean="0"/>
              <a:t>NIBLES</a:t>
            </a:r>
            <a:r>
              <a:rPr lang="pt-BR" i="1" dirty="0" smtClean="0"/>
              <a:t>XXX</a:t>
            </a:r>
            <a:r>
              <a:rPr lang="pt-BR" dirty="0" smtClean="0"/>
              <a:t> </a:t>
            </a:r>
            <a:r>
              <a:rPr lang="pt-BR" dirty="0" smtClean="0"/>
              <a:t>é um número composto por </a:t>
            </a:r>
            <a:r>
              <a:rPr lang="pt-BR" dirty="0" smtClean="0"/>
              <a:t>dia, hora e minuto atual, </a:t>
            </a:r>
            <a:r>
              <a:rPr lang="pt-BR" dirty="0" smtClean="0"/>
              <a:t>usando </a:t>
            </a:r>
            <a:r>
              <a:rPr lang="pt-BR" dirty="0" smtClean="0"/>
              <a:t>GMT-0</a:t>
            </a:r>
          </a:p>
          <a:p>
            <a:pPr lvl="1"/>
            <a:r>
              <a:rPr lang="pt-BR" dirty="0"/>
              <a:t>Onde 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XXX</a:t>
            </a:r>
            <a:r>
              <a:rPr lang="pt-BR" dirty="0"/>
              <a:t> é um número entre 01 e </a:t>
            </a:r>
            <a:r>
              <a:rPr lang="pt-BR" dirty="0" smtClean="0"/>
              <a:t>100</a:t>
            </a:r>
          </a:p>
          <a:p>
            <a:pPr lvl="1"/>
            <a:r>
              <a:rPr lang="pt-BR" dirty="0" smtClean="0"/>
              <a:t>Formato do código gerado: </a:t>
            </a:r>
            <a:r>
              <a:rPr lang="pt-BR" dirty="0" err="1" smtClean="0"/>
              <a:t>DDHHmm</a:t>
            </a:r>
            <a:r>
              <a:rPr lang="pt-BR" dirty="0" smtClean="0"/>
              <a:t> (dia, hora e minuto)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Dia </a:t>
            </a:r>
            <a:r>
              <a:rPr lang="pt-BR" b="1" dirty="0" smtClean="0"/>
              <a:t>26</a:t>
            </a:r>
            <a:r>
              <a:rPr lang="pt-BR" dirty="0" smtClean="0"/>
              <a:t>/07/2016 – </a:t>
            </a:r>
            <a:r>
              <a:rPr lang="pt-BR" b="1" dirty="0" smtClean="0"/>
              <a:t>10</a:t>
            </a:r>
            <a:r>
              <a:rPr lang="pt-BR" dirty="0" smtClean="0"/>
              <a:t>:</a:t>
            </a:r>
            <a:r>
              <a:rPr lang="pt-BR" b="1" dirty="0" smtClean="0"/>
              <a:t>20</a:t>
            </a:r>
          </a:p>
          <a:p>
            <a:pPr lvl="2"/>
            <a:r>
              <a:rPr lang="pt-BR" dirty="0" smtClean="0"/>
              <a:t>Código: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261320 </a:t>
            </a:r>
            <a:r>
              <a:rPr lang="pt-BR" dirty="0" smtClean="0"/>
              <a:t>(dia: 26, hora: 13 e minutos: 20)</a:t>
            </a:r>
          </a:p>
          <a:p>
            <a:pPr lvl="2"/>
            <a:r>
              <a:rPr lang="pt-BR" dirty="0" smtClean="0"/>
              <a:t>Note que 10 horas virou 13 horas, que é a hora no fuso GMT-0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117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Horas Transferidas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As horas são sempre transferidas no fuso horário GMT-0 (UTC) independente do fuso local</a:t>
            </a:r>
          </a:p>
          <a:p>
            <a:r>
              <a:rPr lang="pt-BR" dirty="0" smtClean="0"/>
              <a:t>Horas</a:t>
            </a:r>
          </a:p>
          <a:p>
            <a:pPr lvl="1"/>
            <a:r>
              <a:rPr lang="pt-BR" dirty="0" smtClean="0"/>
              <a:t>Formato: </a:t>
            </a:r>
            <a:r>
              <a:rPr lang="pt-BR" dirty="0" err="1" smtClean="0"/>
              <a:t>AAAAMMDDHHmmSS</a:t>
            </a:r>
            <a:endParaRPr lang="pt-BR" dirty="0" smtClean="0"/>
          </a:p>
          <a:p>
            <a:pPr lvl="2"/>
            <a:r>
              <a:rPr lang="pt-BR" dirty="0" smtClean="0"/>
              <a:t>AAAA – Ano completo (2016)</a:t>
            </a:r>
          </a:p>
          <a:p>
            <a:pPr lvl="2"/>
            <a:r>
              <a:rPr lang="pt-BR" dirty="0" smtClean="0"/>
              <a:t>MM – Mês de 1 a 12</a:t>
            </a:r>
          </a:p>
          <a:p>
            <a:pPr lvl="2"/>
            <a:r>
              <a:rPr lang="pt-BR" dirty="0" smtClean="0"/>
              <a:t>DD – Dia de 1 a 31</a:t>
            </a:r>
          </a:p>
          <a:p>
            <a:pPr lvl="2"/>
            <a:r>
              <a:rPr lang="pt-BR" dirty="0" smtClean="0"/>
              <a:t>HH – Hora de 0 a 23</a:t>
            </a:r>
          </a:p>
          <a:p>
            <a:pPr lvl="2"/>
            <a:r>
              <a:rPr lang="pt-BR" dirty="0" smtClean="0"/>
              <a:t>mm – Minutos de 0 a 59</a:t>
            </a:r>
          </a:p>
          <a:p>
            <a:pPr lvl="2"/>
            <a:r>
              <a:rPr lang="pt-BR" dirty="0" smtClean="0"/>
              <a:t>SS – Segundos de 0 a 59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5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Apps</a:t>
            </a:r>
            <a:r>
              <a:rPr lang="pt-BR" dirty="0" smtClean="0"/>
              <a:t> </a:t>
            </a:r>
            <a:r>
              <a:rPr lang="pt-BR" dirty="0" err="1" smtClean="0"/>
              <a:t>EstiveAqui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Descrição da troca de mensagens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3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Campos JSON – Explicação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000" b="1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000" b="1" dirty="0"/>
              <a:t>    "ID"</a:t>
            </a:r>
            <a:r>
              <a:rPr lang="pt-BR" sz="2000" dirty="0"/>
              <a:t>: </a:t>
            </a:r>
            <a:r>
              <a:rPr lang="pt-BR" sz="2000" dirty="0" smtClean="0"/>
              <a:t>"</a:t>
            </a:r>
            <a:r>
              <a:rPr lang="pt-BR" sz="2000" dirty="0" smtClean="0">
                <a:solidFill>
                  <a:srgbClr val="3B88B9"/>
                </a:solidFill>
              </a:rPr>
              <a:t>Lê </a:t>
            </a:r>
            <a:r>
              <a:rPr lang="pt-BR" sz="2000" dirty="0" err="1" smtClean="0">
                <a:solidFill>
                  <a:srgbClr val="0070C0"/>
                </a:solidFill>
              </a:rPr>
              <a:t>AppUsuario</a:t>
            </a:r>
            <a:r>
              <a:rPr lang="pt-BR" sz="2000" dirty="0" smtClean="0"/>
              <a:t>",</a:t>
            </a:r>
            <a:endParaRPr lang="pt-BR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pt-BR" sz="2000" b="1" dirty="0"/>
              <a:t>    "</a:t>
            </a:r>
            <a:r>
              <a:rPr lang="pt-BR" sz="2000" b="1" dirty="0" err="1"/>
              <a:t>ValidadoOk</a:t>
            </a:r>
            <a:r>
              <a:rPr lang="pt-BR" sz="2000" b="1" dirty="0"/>
              <a:t>"</a:t>
            </a:r>
            <a:r>
              <a:rPr lang="pt-BR" sz="2000" dirty="0"/>
              <a:t>: </a:t>
            </a:r>
            <a:r>
              <a:rPr lang="pt-BR" sz="2000" b="1" dirty="0" err="1">
                <a:solidFill>
                  <a:srgbClr val="0070C0"/>
                </a:solidFill>
              </a:rPr>
              <a:t>true</a:t>
            </a:r>
            <a:r>
              <a:rPr lang="pt-BR" sz="2000" dirty="0"/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000" b="1" dirty="0"/>
              <a:t>    "Mensagens"</a:t>
            </a:r>
            <a:r>
              <a:rPr lang="pt-BR" sz="2000" dirty="0"/>
              <a:t>: [],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000" dirty="0"/>
              <a:t>}</a:t>
            </a:r>
          </a:p>
          <a:p>
            <a:r>
              <a:rPr lang="pt-BR" b="1" dirty="0" smtClean="0"/>
              <a:t>ID</a:t>
            </a:r>
            <a:r>
              <a:rPr lang="pt-BR" dirty="0" smtClean="0"/>
              <a:t> – Identificação da tarefa executada</a:t>
            </a:r>
          </a:p>
          <a:p>
            <a:r>
              <a:rPr lang="pt-BR" b="1" dirty="0" err="1" smtClean="0"/>
              <a:t>ValidaOk</a:t>
            </a:r>
            <a:r>
              <a:rPr lang="pt-BR" dirty="0" smtClean="0"/>
              <a:t> – Informa se a tarefa foi ou não executada</a:t>
            </a:r>
          </a:p>
          <a:p>
            <a:r>
              <a:rPr lang="pt-BR" b="1" dirty="0" smtClean="0"/>
              <a:t>Mensagens</a:t>
            </a:r>
            <a:r>
              <a:rPr lang="pt-BR" dirty="0" smtClean="0"/>
              <a:t> – Lista com as mensagens de erro que porventura ocorram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8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Troca de mensagens do </a:t>
            </a:r>
            <a:r>
              <a:rPr lang="pt-BR" dirty="0" err="1" smtClean="0"/>
              <a:t>AppUsuario</a:t>
            </a:r>
            <a:r>
              <a:rPr lang="pt-BR" dirty="0" smtClean="0"/>
              <a:t> com o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4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– 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Usado para lançar as horas</a:t>
            </a:r>
          </a:p>
          <a:p>
            <a:r>
              <a:rPr lang="pt-BR" dirty="0" smtClean="0"/>
              <a:t>Hora lançada usando “código do </a:t>
            </a:r>
            <a:r>
              <a:rPr lang="pt-BR" dirty="0" err="1" smtClean="0"/>
              <a:t>PassClock</a:t>
            </a:r>
            <a:r>
              <a:rPr lang="pt-BR" dirty="0" smtClean="0"/>
              <a:t>” apenas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App</a:t>
            </a:r>
            <a:r>
              <a:rPr lang="pt-BR" dirty="0" smtClean="0"/>
              <a:t> é habilitado com </a:t>
            </a:r>
            <a:r>
              <a:rPr lang="pt-BR" dirty="0" smtClean="0"/>
              <a:t>o uso </a:t>
            </a:r>
            <a:r>
              <a:rPr lang="pt-BR" dirty="0" smtClean="0"/>
              <a:t>de </a:t>
            </a:r>
            <a:r>
              <a:rPr lang="pt-BR" dirty="0" smtClean="0"/>
              <a:t>um “código de ativação”</a:t>
            </a:r>
          </a:p>
          <a:p>
            <a:pPr lvl="1"/>
            <a:r>
              <a:rPr lang="pt-BR" dirty="0" smtClean="0"/>
              <a:t>Código está associado a uma URL</a:t>
            </a:r>
            <a:endParaRPr lang="pt-BR" dirty="0" smtClean="0"/>
          </a:p>
          <a:p>
            <a:pPr lvl="1"/>
            <a:r>
              <a:rPr lang="pt-BR" dirty="0" smtClean="0"/>
              <a:t>Recebido </a:t>
            </a:r>
            <a:r>
              <a:rPr lang="pt-BR" dirty="0" smtClean="0"/>
              <a:t>por SMS</a:t>
            </a:r>
          </a:p>
          <a:p>
            <a:pPr lvl="1"/>
            <a:r>
              <a:rPr lang="pt-BR" dirty="0" smtClean="0"/>
              <a:t>Ou por outro meio qualquer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0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</a:t>
            </a:r>
            <a:r>
              <a:rPr lang="pt-BR" dirty="0" err="1" smtClean="0"/>
              <a:t>AppUsuario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CadastraAppUsuario</a:t>
            </a:r>
            <a:endParaRPr lang="pt-BR" dirty="0" smtClean="0"/>
          </a:p>
          <a:p>
            <a:r>
              <a:rPr lang="pt-BR" dirty="0" err="1" smtClean="0"/>
              <a:t>LeAppUsuario</a:t>
            </a:r>
            <a:endParaRPr lang="pt-BR" dirty="0" smtClean="0"/>
          </a:p>
          <a:p>
            <a:r>
              <a:rPr lang="pt-BR" dirty="0" err="1" smtClean="0"/>
              <a:t>ValidaCodigo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61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15106</TotalTime>
  <Words>2109</Words>
  <Application>Microsoft Office PowerPoint</Application>
  <PresentationFormat>Widescreen</PresentationFormat>
  <Paragraphs>447</Paragraphs>
  <Slides>58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5" baseType="lpstr">
      <vt:lpstr>Arial</vt:lpstr>
      <vt:lpstr>Arial Narrow</vt:lpstr>
      <vt:lpstr>Calibri</vt:lpstr>
      <vt:lpstr>Calibri Light</vt:lpstr>
      <vt:lpstr>Consolas</vt:lpstr>
      <vt:lpstr>Wingdings</vt:lpstr>
      <vt:lpstr>Tema do Office</vt:lpstr>
      <vt:lpstr>Apps EstiveAqui</vt:lpstr>
      <vt:lpstr>Protocolo de Troca de Mensagens</vt:lpstr>
      <vt:lpstr>Exemplo de Troca de Mensagens</vt:lpstr>
      <vt:lpstr>AppUsuario – Explicação do Envio</vt:lpstr>
      <vt:lpstr>AppUsuario – Explicação do Retorno</vt:lpstr>
      <vt:lpstr>Campos JSON – Explicação</vt:lpstr>
      <vt:lpstr>AppUsuario</vt:lpstr>
      <vt:lpstr>AppUsuario – Funcionalidades</vt:lpstr>
      <vt:lpstr>Comandos AppUsuario</vt:lpstr>
      <vt:lpstr>Status AppUsuario</vt:lpstr>
      <vt:lpstr>Cadastra AppUsuario</vt:lpstr>
      <vt:lpstr>AppUsuario – Cadastra App</vt:lpstr>
      <vt:lpstr>Cadastrando o AppUsuario</vt:lpstr>
      <vt:lpstr>AppUsuario – Cadastrando</vt:lpstr>
      <vt:lpstr>Cadastra AppUsuario – Envio</vt:lpstr>
      <vt:lpstr>Cadastra AppUsuario.json – Retorno Ok</vt:lpstr>
      <vt:lpstr>Cadastra AppUsuario.json – Retorno Ok</vt:lpstr>
      <vt:lpstr>Cadastra AppUsuario.json – Retorno com Erro</vt:lpstr>
      <vt:lpstr>Cadastra AppUsuario.json – Retorno com Erro</vt:lpstr>
      <vt:lpstr>Cadastra AppUsuario.json – Retorno com Erro</vt:lpstr>
      <vt:lpstr>AppUsuario Habilitado</vt:lpstr>
      <vt:lpstr>AppUsuario – Status Habilitado</vt:lpstr>
      <vt:lpstr>LeAppUsuario</vt:lpstr>
      <vt:lpstr>AppUsuario – Lê Lançamentos</vt:lpstr>
      <vt:lpstr>Lê AppUsuario.json – Ok</vt:lpstr>
      <vt:lpstr>Lê AppUsuario.json – Ok</vt:lpstr>
      <vt:lpstr>Lê AppUsuario.json – Retorno Ok</vt:lpstr>
      <vt:lpstr>Lê AppUsuario.json – Retorno Ok</vt:lpstr>
      <vt:lpstr>Lê AppUsuario.json – Retorno Ok</vt:lpstr>
      <vt:lpstr>Lê AppUsuario.json – Retorno Ok</vt:lpstr>
      <vt:lpstr>Lê AppUsuario.json – Retorno Ok</vt:lpstr>
      <vt:lpstr>CalculaHora e LancaHora</vt:lpstr>
      <vt:lpstr>Calcula e Lança Hora – 2 Passos</vt:lpstr>
      <vt:lpstr>AppUsuario – Calcula e Lança Horas</vt:lpstr>
      <vt:lpstr>CalculaHora</vt:lpstr>
      <vt:lpstr>AppUsuario – Passo 1 – Calcula Hora</vt:lpstr>
      <vt:lpstr>Calcula Hora – Envio do Código</vt:lpstr>
      <vt:lpstr>Calcula Hora – Envio do código</vt:lpstr>
      <vt:lpstr>Calcula Hora.json – Retorno Ok</vt:lpstr>
      <vt:lpstr>Calcula Hora.json – Retorno com Erro</vt:lpstr>
      <vt:lpstr>LancaHora</vt:lpstr>
      <vt:lpstr>AppUsuario – Passo 2 – Lança Horas</vt:lpstr>
      <vt:lpstr>Lança Hora – Envio do código</vt:lpstr>
      <vt:lpstr>Lança Hora – Envio do código</vt:lpstr>
      <vt:lpstr>Lança Hora – Envio do código</vt:lpstr>
      <vt:lpstr>Lanca Hora.json – Retorno Ok</vt:lpstr>
      <vt:lpstr>Lanca Hora.json – Retorno Ok</vt:lpstr>
      <vt:lpstr>Lanca Hora.json – Retorno com Erro</vt:lpstr>
      <vt:lpstr>AppUsuario</vt:lpstr>
      <vt:lpstr>Exemplo – Calcula hora no ValidaHora</vt:lpstr>
      <vt:lpstr>Exemplo – Lê Lançamentos no EstiveAqui</vt:lpstr>
      <vt:lpstr>Exemplo – Lança hora no EstiveAqui</vt:lpstr>
      <vt:lpstr>Exemplo – Cadastra Usuário</vt:lpstr>
      <vt:lpstr>Massa de Dados – EstiveAqui</vt:lpstr>
      <vt:lpstr>Massa de Dados – ValidaHora</vt:lpstr>
      <vt:lpstr>Código de Teste do PassClock</vt:lpstr>
      <vt:lpstr>Horas Transferidas</vt:lpstr>
      <vt:lpstr>Apps EstiveAqui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Troca de Mensagens</dc:title>
  <dc:creator>Haroldo Macêdo</dc:creator>
  <dc:description>Descreve a troca de mensagens entre os Apps (AppFuncionario e AppEmpregador) com o servidor que implementa o ValidaHora.</dc:description>
  <cp:lastModifiedBy>Haroldo Macedo</cp:lastModifiedBy>
  <cp:revision>171</cp:revision>
  <dcterms:created xsi:type="dcterms:W3CDTF">2013-09-07T18:07:12Z</dcterms:created>
  <dcterms:modified xsi:type="dcterms:W3CDTF">2016-08-12T15:22:56Z</dcterms:modified>
</cp:coreProperties>
</file>