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0" autoAdjust="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DC1C0AE-D0B7-417E-BDB7-50E9FEFECDBC}" type="datetimeFigureOut">
              <a:rPr lang="en-US" smtClean="0"/>
              <a:pPr/>
              <a:t>4/12/2013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46891-412F-468A-89E6-FF1F1D121F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Berg, Miguel </a:t>
            </a:r>
            <a:r>
              <a:rPr lang="en-US" dirty="0" smtClean="0"/>
              <a:t>Venegas</a:t>
            </a:r>
            <a:r>
              <a:rPr lang="en-US" dirty="0" smtClean="0"/>
              <a:t>, Martin </a:t>
            </a:r>
            <a:r>
              <a:rPr lang="en-US" dirty="0" smtClean="0"/>
              <a:t>Legaspi</a:t>
            </a:r>
            <a:r>
              <a:rPr lang="en-US" dirty="0" smtClean="0"/>
              <a:t>, </a:t>
            </a:r>
            <a:r>
              <a:rPr lang="en-US" dirty="0" smtClean="0"/>
              <a:t>Shigom</a:t>
            </a:r>
            <a:r>
              <a:rPr lang="en-US" dirty="0" smtClean="0"/>
              <a:t> </a:t>
            </a:r>
            <a:r>
              <a:rPr lang="en-US" dirty="0" smtClean="0"/>
              <a:t>Haile</a:t>
            </a:r>
            <a:r>
              <a:rPr lang="en-US" dirty="0" smtClean="0"/>
              <a:t>, Kevin Ampuero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 Sharp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assume that students on average would receive: </a:t>
            </a:r>
          </a:p>
          <a:p>
            <a:pPr lvl="1"/>
            <a:r>
              <a:rPr lang="en-US" dirty="0" smtClean="0"/>
              <a:t>20% A</a:t>
            </a:r>
          </a:p>
          <a:p>
            <a:pPr lvl="1"/>
            <a:r>
              <a:rPr lang="en-US" dirty="0" smtClean="0"/>
              <a:t>30% B </a:t>
            </a:r>
          </a:p>
          <a:p>
            <a:pPr lvl="1"/>
            <a:r>
              <a:rPr lang="en-US" dirty="0" smtClean="0"/>
              <a:t>40% C</a:t>
            </a:r>
          </a:p>
          <a:p>
            <a:pPr lvl="1"/>
            <a:r>
              <a:rPr lang="en-US" dirty="0" smtClean="0"/>
              <a:t>7% D</a:t>
            </a:r>
          </a:p>
          <a:p>
            <a:pPr lvl="1"/>
            <a:r>
              <a:rPr lang="en-US" dirty="0" smtClean="0"/>
              <a:t>3% F</a:t>
            </a:r>
          </a:p>
          <a:p>
            <a:r>
              <a:rPr lang="en-US" dirty="0" smtClean="0"/>
              <a:t>70% of students enter in Fall, 15% enter in Spring and Winter.</a:t>
            </a:r>
          </a:p>
          <a:p>
            <a:r>
              <a:rPr lang="en-US" dirty="0" smtClean="0"/>
              <a:t>Classes can only be held from 8am to 10pm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summer session.</a:t>
            </a:r>
          </a:p>
          <a:p>
            <a:r>
              <a:rPr lang="en-US" dirty="0" smtClean="0"/>
              <a:t>Students can take as many electives as they like, </a:t>
            </a:r>
            <a:r>
              <a:rPr lang="en-US" dirty="0" smtClean="0"/>
              <a:t>however, they are considered to be graduated once they have taken all of the required courses as well as the minimum number </a:t>
            </a:r>
            <a:r>
              <a:rPr lang="en-US" smtClean="0"/>
              <a:t>of electives.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</TotalTime>
  <Words>112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Poly Sharp</vt:lpstr>
      <vt:lpstr>Assumptions</vt:lpstr>
      <vt:lpstr>Assumptions Continued</vt:lpstr>
      <vt:lpstr>Program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 Sharp</dc:title>
  <dc:creator>Brian</dc:creator>
  <cp:lastModifiedBy>Brian</cp:lastModifiedBy>
  <cp:revision>26</cp:revision>
  <dcterms:created xsi:type="dcterms:W3CDTF">2013-04-12T17:21:35Z</dcterms:created>
  <dcterms:modified xsi:type="dcterms:W3CDTF">2013-04-13T06:11:31Z</dcterms:modified>
</cp:coreProperties>
</file>