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Burndown Chart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Ideal</c:v>
                </c:pt>
              </c:strCache>
            </c:strRef>
          </c:tx>
          <c:dLbls>
            <c:dLbl>
              <c:idx val="27"/>
              <c:layout/>
              <c:dLblPos val="r"/>
              <c:showVal val="1"/>
              <c:showSerName val="1"/>
            </c:dLbl>
            <c:delete val="1"/>
          </c:dLbls>
          <c:val>
            <c:numRef>
              <c:f>Sheet1!$C$2:$C$29</c:f>
              <c:numCache>
                <c:formatCode>General</c:formatCode>
                <c:ptCount val="28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23</c:v>
                </c:pt>
                <c:pt idx="6">
                  <c:v>22</c:v>
                </c:pt>
                <c:pt idx="7">
                  <c:v>21</c:v>
                </c:pt>
                <c:pt idx="8">
                  <c:v>20</c:v>
                </c:pt>
                <c:pt idx="9">
                  <c:v>19</c:v>
                </c:pt>
                <c:pt idx="10">
                  <c:v>18</c:v>
                </c:pt>
                <c:pt idx="11">
                  <c:v>17</c:v>
                </c:pt>
                <c:pt idx="12">
                  <c:v>16</c:v>
                </c:pt>
                <c:pt idx="13">
                  <c:v>15</c:v>
                </c:pt>
                <c:pt idx="14">
                  <c:v>14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dLbls>
            <c:dLbl>
              <c:idx val="27"/>
              <c:dLblPos val="r"/>
              <c:showVal val="1"/>
              <c:showSerName val="1"/>
            </c:dLbl>
            <c:delete val="1"/>
          </c:dLbls>
          <c:val>
            <c:numRef>
              <c:f>Sheet1!$B$2:$B$29</c:f>
              <c:numCache>
                <c:formatCode>General</c:formatCode>
                <c:ptCount val="28"/>
                <c:pt idx="0">
                  <c:v>28</c:v>
                </c:pt>
                <c:pt idx="1">
                  <c:v>28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24</c:v>
                </c:pt>
                <c:pt idx="6">
                  <c:v>22</c:v>
                </c:pt>
              </c:numCache>
            </c:numRef>
          </c:val>
        </c:ser>
        <c:marker val="1"/>
        <c:axId val="47857024"/>
        <c:axId val="48034944"/>
      </c:lineChart>
      <c:catAx>
        <c:axId val="47857024"/>
        <c:scaling>
          <c:orientation val="minMax"/>
        </c:scaling>
        <c:axPos val="b"/>
        <c:majorTickMark val="none"/>
        <c:tickLblPos val="nextTo"/>
        <c:crossAx val="48034944"/>
        <c:crosses val="autoZero"/>
        <c:auto val="1"/>
        <c:lblAlgn val="ctr"/>
        <c:lblOffset val="100"/>
      </c:catAx>
      <c:valAx>
        <c:axId val="480349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 left to do in days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785702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0602-8D35-4EA1-BEDA-7B698B822CC6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Berg, Paul </a:t>
            </a:r>
            <a:r>
              <a:rPr lang="en-US" dirty="0" err="1" smtClean="0"/>
              <a:t>Jep</a:t>
            </a:r>
            <a:r>
              <a:rPr lang="en-US" dirty="0" err="1" smtClean="0"/>
              <a:t>sen</a:t>
            </a:r>
            <a:r>
              <a:rPr lang="en-US" dirty="0" smtClean="0"/>
              <a:t>, Kevin </a:t>
            </a:r>
            <a:r>
              <a:rPr lang="en-US" dirty="0" err="1" smtClean="0"/>
              <a:t>Ampuero</a:t>
            </a:r>
            <a:r>
              <a:rPr lang="en-US" dirty="0" smtClean="0"/>
              <a:t>, Jeff Frederick, </a:t>
            </a:r>
            <a:r>
              <a:rPr lang="en-US" smtClean="0"/>
              <a:t>and David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2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Questions from Ms. Flintstone:</a:t>
            </a:r>
          </a:p>
          <a:p>
            <a:r>
              <a:rPr lang="en-US" dirty="0" smtClean="0"/>
              <a:t>1) Could I find different festivals for Oktoberfest on your website?</a:t>
            </a:r>
          </a:p>
          <a:p>
            <a:endParaRPr lang="en-US" dirty="0" smtClean="0"/>
          </a:p>
          <a:p>
            <a:r>
              <a:rPr lang="en-US" dirty="0" smtClean="0"/>
              <a:t>2) Would there be coupons for discounts on beer? Free beer?</a:t>
            </a:r>
          </a:p>
          <a:p>
            <a:endParaRPr lang="en-US" dirty="0" smtClean="0"/>
          </a:p>
          <a:p>
            <a:r>
              <a:rPr lang="en-US" dirty="0" smtClean="0"/>
              <a:t>3) Would there be a place I could go where I could actually rate beers and give reviews on</a:t>
            </a:r>
          </a:p>
          <a:p>
            <a:r>
              <a:rPr lang="en-US" dirty="0" smtClean="0"/>
              <a:t>which ones are good and which ones are bad?</a:t>
            </a:r>
          </a:p>
          <a:p>
            <a:endParaRPr lang="en-US" dirty="0" smtClean="0"/>
          </a:p>
          <a:p>
            <a:r>
              <a:rPr lang="en-US" dirty="0" smtClean="0"/>
              <a:t>4) Can I access your website from my work?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152400"/>
          <a:ext cx="89916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what,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Who:</a:t>
            </a:r>
          </a:p>
          <a:p>
            <a:pPr>
              <a:buNone/>
            </a:pPr>
            <a:r>
              <a:rPr lang="en-US" dirty="0" smtClean="0"/>
              <a:t>	• Men and Woman (21 years of age or older) who love to have a good time and talk about their favorite activities, surrounded by good friends – all while holding a nice golden amber ale beer.</a:t>
            </a:r>
          </a:p>
          <a:p>
            <a:pPr>
              <a:buNone/>
            </a:pPr>
            <a:r>
              <a:rPr lang="en-US" dirty="0" smtClean="0"/>
              <a:t>What:</a:t>
            </a:r>
          </a:p>
          <a:p>
            <a:pPr>
              <a:buNone/>
            </a:pPr>
            <a:r>
              <a:rPr lang="en-US" dirty="0" smtClean="0"/>
              <a:t>	• A website dedicated to the love and fascination of beer.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Why:</a:t>
            </a:r>
          </a:p>
          <a:p>
            <a:pPr>
              <a:buNone/>
            </a:pPr>
            <a:r>
              <a:rPr lang="en-US" dirty="0" smtClean="0"/>
              <a:t>• Because everyone loves a good beer every now and again – and knowing where the best beer in town is, having a dedicated DD, and being able to share events and brewing tips is always fun.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Website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Home Page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Forum / Message Board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Member Pages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Includes secure user log-ins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Have to verify age  -- one time valid drivers license check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Terms of service stating you’re liable for your mistakes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Dedicated Servers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More room for expansion and improvement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 Individuals to help maintain the website and monitor any web traffic.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Help servers deal with user traffic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Making sure no one is breaching the Terms of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Template</a:t>
            </a:r>
          </a:p>
          <a:p>
            <a:pPr lvl="1"/>
            <a:r>
              <a:rPr lang="en-US" dirty="0" smtClean="0"/>
              <a:t>Home page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Name: John Smith</a:t>
            </a:r>
          </a:p>
          <a:p>
            <a:r>
              <a:rPr lang="en-US" dirty="0" smtClean="0"/>
              <a:t>Occupation: Restaurant Owner / Novice Home Brewer </a:t>
            </a:r>
          </a:p>
          <a:p>
            <a:r>
              <a:rPr lang="en-US" dirty="0" smtClean="0"/>
              <a:t>Technology: Extensive Microsoft Office usage. Owns an Apple </a:t>
            </a:r>
            <a:r>
              <a:rPr lang="en-US" dirty="0" err="1" smtClean="0"/>
              <a:t>iPhone</a:t>
            </a:r>
            <a:r>
              <a:rPr lang="en-US" dirty="0" smtClean="0"/>
              <a:t> and a blackberry and focuses on email and text </a:t>
            </a:r>
            <a:r>
              <a:rPr lang="en-US" dirty="0" err="1" smtClean="0"/>
              <a:t>capabilties</a:t>
            </a:r>
            <a:r>
              <a:rPr lang="en-US" dirty="0" smtClean="0"/>
              <a:t> to stay up-to-date with his business. Does a lot of “</a:t>
            </a:r>
            <a:r>
              <a:rPr lang="en-US" dirty="0" err="1" smtClean="0"/>
              <a:t>Googling</a:t>
            </a:r>
            <a:r>
              <a:rPr lang="en-US" dirty="0" smtClean="0"/>
              <a:t>” to find quick answers to questions and finds value in online communities that offer business knowledge and perspectives. Considering whether or not to add a micro-brewery component to his restaurant but has only dabbled lightly in home-brewing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Questions from Mr. Smith:</a:t>
            </a:r>
          </a:p>
          <a:p>
            <a:pPr>
              <a:buNone/>
            </a:pPr>
            <a:r>
              <a:rPr lang="en-US" dirty="0" smtClean="0"/>
              <a:t>1) Would your website just consist of a bunch of teenagers trying to find places to get alcohol or</a:t>
            </a:r>
          </a:p>
          <a:p>
            <a:pPr>
              <a:buNone/>
            </a:pPr>
            <a:r>
              <a:rPr lang="en-US" dirty="0" smtClean="0"/>
              <a:t>people to get drunk with?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Would there be more to offer than just people talking about beers they like?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 Could you create a discussion board that specifically targets home-brewers or professional</a:t>
            </a:r>
          </a:p>
          <a:p>
            <a:pPr>
              <a:buNone/>
            </a:pPr>
            <a:r>
              <a:rPr lang="en-US" dirty="0" smtClean="0"/>
              <a:t>brewers?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4) Can I access your website from my mobile phone?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5) Can I find brewing events through your website? (i.e. Competitions, Conventions, etc.)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Name: Pebbles Flintstone</a:t>
            </a:r>
          </a:p>
          <a:p>
            <a:r>
              <a:rPr lang="en-US" dirty="0" smtClean="0"/>
              <a:t>Occupation: Administrative Assistant</a:t>
            </a:r>
          </a:p>
          <a:p>
            <a:r>
              <a:rPr lang="en-US" dirty="0" smtClean="0"/>
              <a:t>Technology: Apple enthusiast. Owns an </a:t>
            </a:r>
            <a:r>
              <a:rPr lang="en-US" dirty="0" err="1" smtClean="0"/>
              <a:t>iPad</a:t>
            </a:r>
            <a:r>
              <a:rPr lang="en-US" dirty="0" smtClean="0"/>
              <a:t>, </a:t>
            </a:r>
            <a:r>
              <a:rPr lang="en-US" dirty="0" err="1" smtClean="0"/>
              <a:t>iPhone</a:t>
            </a:r>
            <a:r>
              <a:rPr lang="en-US" dirty="0" smtClean="0"/>
              <a:t>, and </a:t>
            </a:r>
            <a:r>
              <a:rPr lang="en-US" dirty="0" err="1" smtClean="0"/>
              <a:t>MacBook</a:t>
            </a:r>
            <a:r>
              <a:rPr lang="en-US" dirty="0" smtClean="0"/>
              <a:t>. Doesn’t use much more than word processing, spreadsheet, and presentation programs during work and tries to avoid these programs during her personal time. Constantly on social networking and online community websites.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Scrum Sprint 1</vt:lpstr>
      <vt:lpstr>Slide 2</vt:lpstr>
      <vt:lpstr>Who, what, why</vt:lpstr>
      <vt:lpstr>Product Backlog</vt:lpstr>
      <vt:lpstr>Product Backlog part 2</vt:lpstr>
      <vt:lpstr>Scrum 1 Backlog</vt:lpstr>
      <vt:lpstr>Personas</vt:lpstr>
      <vt:lpstr>Personas cont. </vt:lpstr>
      <vt:lpstr>Persona 2 </vt:lpstr>
      <vt:lpstr>Persona 2 cont.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1</dc:title>
  <dc:creator>Brian</dc:creator>
  <cp:lastModifiedBy>Brian Berg</cp:lastModifiedBy>
  <cp:revision>7</cp:revision>
  <dcterms:created xsi:type="dcterms:W3CDTF">2012-02-16T16:06:09Z</dcterms:created>
  <dcterms:modified xsi:type="dcterms:W3CDTF">2012-02-16T21:00:34Z</dcterms:modified>
</cp:coreProperties>
</file>