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3"/>
  </p:notesMasterIdLst>
  <p:sldIdLst>
    <p:sldId id="276" r:id="rId2"/>
    <p:sldId id="385" r:id="rId3"/>
    <p:sldId id="313" r:id="rId4"/>
    <p:sldId id="367" r:id="rId5"/>
    <p:sldId id="369" r:id="rId6"/>
    <p:sldId id="368" r:id="rId7"/>
    <p:sldId id="370" r:id="rId8"/>
    <p:sldId id="371" r:id="rId9"/>
    <p:sldId id="386" r:id="rId10"/>
    <p:sldId id="372" r:id="rId11"/>
    <p:sldId id="373" r:id="rId12"/>
    <p:sldId id="374" r:id="rId13"/>
    <p:sldId id="375" r:id="rId14"/>
    <p:sldId id="353" r:id="rId15"/>
    <p:sldId id="364" r:id="rId16"/>
    <p:sldId id="365" r:id="rId17"/>
    <p:sldId id="376" r:id="rId18"/>
    <p:sldId id="377" r:id="rId19"/>
    <p:sldId id="378" r:id="rId20"/>
    <p:sldId id="379" r:id="rId21"/>
    <p:sldId id="380" r:id="rId22"/>
    <p:sldId id="382" r:id="rId23"/>
    <p:sldId id="257" r:id="rId24"/>
    <p:sldId id="277" r:id="rId25"/>
    <p:sldId id="381" r:id="rId26"/>
    <p:sldId id="260" r:id="rId27"/>
    <p:sldId id="279" r:id="rId28"/>
    <p:sldId id="383" r:id="rId29"/>
    <p:sldId id="280" r:id="rId30"/>
    <p:sldId id="384"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6690F-B4A5-E940-BDC3-E9223B661316}">
          <p14:sldIdLst>
            <p14:sldId id="276"/>
            <p14:sldId id="385"/>
            <p14:sldId id="313"/>
            <p14:sldId id="367"/>
            <p14:sldId id="369"/>
            <p14:sldId id="368"/>
            <p14:sldId id="370"/>
            <p14:sldId id="371"/>
            <p14:sldId id="386"/>
            <p14:sldId id="372"/>
            <p14:sldId id="373"/>
            <p14:sldId id="374"/>
            <p14:sldId id="375"/>
            <p14:sldId id="353"/>
            <p14:sldId id="364"/>
            <p14:sldId id="365"/>
            <p14:sldId id="376"/>
            <p14:sldId id="377"/>
            <p14:sldId id="378"/>
            <p14:sldId id="379"/>
            <p14:sldId id="380"/>
            <p14:sldId id="382"/>
            <p14:sldId id="257"/>
            <p14:sldId id="277"/>
            <p14:sldId id="381"/>
            <p14:sldId id="260"/>
            <p14:sldId id="279"/>
            <p14:sldId id="383"/>
            <p14:sldId id="280"/>
            <p14:sldId id="384"/>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6"/>
    <p:restoredTop sz="94659"/>
  </p:normalViewPr>
  <p:slideViewPr>
    <p:cSldViewPr snapToGrid="0" snapToObjects="1">
      <p:cViewPr varScale="1">
        <p:scale>
          <a:sx n="77" d="100"/>
          <a:sy n="77" d="100"/>
        </p:scale>
        <p:origin x="4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preet Singh" userId="b7615e1f-42ac-4400-8034-6ddacde4db85" providerId="ADAL" clId="{D04D987A-6C9E-914C-A89C-99BE283FD43A}"/>
    <pc:docChg chg="undo redo custSel addSld delSld modSld sldOrd modSection">
      <pc:chgData name="Harpreet Singh" userId="b7615e1f-42ac-4400-8034-6ddacde4db85" providerId="ADAL" clId="{D04D987A-6C9E-914C-A89C-99BE283FD43A}" dt="2018-05-30T12:39:19.915" v="1981" actId="20577"/>
      <pc:docMkLst>
        <pc:docMk/>
      </pc:docMkLst>
      <pc:sldChg chg="modSp">
        <pc:chgData name="Harpreet Singh" userId="b7615e1f-42ac-4400-8034-6ddacde4db85" providerId="ADAL" clId="{D04D987A-6C9E-914C-A89C-99BE283FD43A}" dt="2018-05-30T06:25:07.336" v="1736" actId="20577"/>
        <pc:sldMkLst>
          <pc:docMk/>
          <pc:sldMk cId="4098965065" sldId="276"/>
        </pc:sldMkLst>
        <pc:spChg chg="mod">
          <ac:chgData name="Harpreet Singh" userId="b7615e1f-42ac-4400-8034-6ddacde4db85" providerId="ADAL" clId="{D04D987A-6C9E-914C-A89C-99BE283FD43A}" dt="2018-05-30T06:25:07.336" v="1736" actId="20577"/>
          <ac:spMkLst>
            <pc:docMk/>
            <pc:sldMk cId="4098965065" sldId="276"/>
            <ac:spMk id="5" creationId="{9E336FC6-603B-5E46-AC77-04233F9076FF}"/>
          </ac:spMkLst>
        </pc:spChg>
      </pc:sldChg>
      <pc:sldChg chg="modSp">
        <pc:chgData name="Harpreet Singh" userId="b7615e1f-42ac-4400-8034-6ddacde4db85" providerId="ADAL" clId="{D04D987A-6C9E-914C-A89C-99BE283FD43A}" dt="2018-05-30T12:39:19.915" v="1981" actId="20577"/>
        <pc:sldMkLst>
          <pc:docMk/>
          <pc:sldMk cId="3329721271" sldId="289"/>
        </pc:sldMkLst>
        <pc:spChg chg="mod">
          <ac:chgData name="Harpreet Singh" userId="b7615e1f-42ac-4400-8034-6ddacde4db85" providerId="ADAL" clId="{D04D987A-6C9E-914C-A89C-99BE283FD43A}" dt="2018-05-30T12:39:19.915" v="1981" actId="20577"/>
          <ac:spMkLst>
            <pc:docMk/>
            <pc:sldMk cId="3329721271" sldId="289"/>
            <ac:spMk id="19459" creationId="{BD6DB74B-4945-0C43-9B17-DFAC8522F49D}"/>
          </ac:spMkLst>
        </pc:spChg>
      </pc:sldChg>
      <pc:sldChg chg="modSp">
        <pc:chgData name="Harpreet Singh" userId="b7615e1f-42ac-4400-8034-6ddacde4db85" providerId="ADAL" clId="{D04D987A-6C9E-914C-A89C-99BE283FD43A}" dt="2018-05-30T05:18:44.589" v="67" actId="20577"/>
        <pc:sldMkLst>
          <pc:docMk/>
          <pc:sldMk cId="3183392831" sldId="313"/>
        </pc:sldMkLst>
        <pc:spChg chg="mod">
          <ac:chgData name="Harpreet Singh" userId="b7615e1f-42ac-4400-8034-6ddacde4db85" providerId="ADAL" clId="{D04D987A-6C9E-914C-A89C-99BE283FD43A}" dt="2018-05-30T04:49:31.647" v="61" actId="20577"/>
          <ac:spMkLst>
            <pc:docMk/>
            <pc:sldMk cId="3183392831" sldId="313"/>
            <ac:spMk id="19458" creationId="{8A1DA425-E527-C149-B644-CAFF17856CEE}"/>
          </ac:spMkLst>
        </pc:spChg>
        <pc:spChg chg="mod">
          <ac:chgData name="Harpreet Singh" userId="b7615e1f-42ac-4400-8034-6ddacde4db85" providerId="ADAL" clId="{D04D987A-6C9E-914C-A89C-99BE283FD43A}" dt="2018-05-30T05:18:44.589" v="67" actId="20577"/>
          <ac:spMkLst>
            <pc:docMk/>
            <pc:sldMk cId="3183392831" sldId="313"/>
            <ac:spMk id="19459" creationId="{BD6DB74B-4945-0C43-9B17-DFAC8522F49D}"/>
          </ac:spMkLst>
        </pc:spChg>
      </pc:sldChg>
    </pc:docChg>
  </pc:docChgLst>
  <pc:docChgLst>
    <pc:chgData name="Harpreet Singh" userId="b7615e1f-42ac-4400-8034-6ddacde4db85" providerId="ADAL" clId="{14F0020F-ABE5-9F47-919D-3561A6E2023B}"/>
    <pc:docChg chg="undo redo custSel addSld delSld modSld sldOrd modMainMaster delSection">
      <pc:chgData name="Harpreet Singh" userId="b7615e1f-42ac-4400-8034-6ddacde4db85" providerId="ADAL" clId="{14F0020F-ABE5-9F47-919D-3561A6E2023B}" dt="2018-05-29T05:57:12.256" v="4856" actId="20577"/>
      <pc:docMkLst>
        <pc:docMk/>
      </pc:docMkLst>
      <pc:sldChg chg="addSp delSp modSp add mod setBg setClrOvrMap">
        <pc:chgData name="Harpreet Singh" userId="b7615e1f-42ac-4400-8034-6ddacde4db85" providerId="ADAL" clId="{14F0020F-ABE5-9F47-919D-3561A6E2023B}" dt="2018-05-29T05:57:12.256" v="4856" actId="20577"/>
        <pc:sldMkLst>
          <pc:docMk/>
          <pc:sldMk cId="4098965065" sldId="276"/>
        </pc:sldMkLst>
        <pc:spChg chg="mod">
          <ac:chgData name="Harpreet Singh" userId="b7615e1f-42ac-4400-8034-6ddacde4db85" providerId="ADAL" clId="{14F0020F-ABE5-9F47-919D-3561A6E2023B}" dt="2018-05-29T05:57:12.256" v="4856" actId="20577"/>
          <ac:spMkLst>
            <pc:docMk/>
            <pc:sldMk cId="4098965065" sldId="276"/>
            <ac:spMk id="5" creationId="{9E336FC6-603B-5E46-AC77-04233F9076FF}"/>
          </ac:spMkLst>
        </pc:spChg>
        <pc:spChg chg="add del">
          <ac:chgData name="Harpreet Singh" userId="b7615e1f-42ac-4400-8034-6ddacde4db85" providerId="ADAL" clId="{14F0020F-ABE5-9F47-919D-3561A6E2023B}" dt="2018-05-28T04:54:11.626" v="1254" actId="26606"/>
          <ac:spMkLst>
            <pc:docMk/>
            <pc:sldMk cId="4098965065" sldId="276"/>
            <ac:spMk id="72" creationId="{EA67B5B4-3A24-436E-B663-1B2EBFF8A0CD}"/>
          </ac:spMkLst>
        </pc:spChg>
        <pc:spChg chg="add del">
          <ac:chgData name="Harpreet Singh" userId="b7615e1f-42ac-4400-8034-6ddacde4db85" providerId="ADAL" clId="{14F0020F-ABE5-9F47-919D-3561A6E2023B}" dt="2018-05-28T04:54:11.626" v="1254" actId="26606"/>
          <ac:spMkLst>
            <pc:docMk/>
            <pc:sldMk cId="4098965065" sldId="276"/>
            <ac:spMk id="74" creationId="{987FDF89-C993-41F4-A1B8-DBAFF16008A9}"/>
          </ac:spMkLst>
        </pc:spChg>
        <pc:spChg chg="add del">
          <ac:chgData name="Harpreet Singh" userId="b7615e1f-42ac-4400-8034-6ddacde4db85" providerId="ADAL" clId="{14F0020F-ABE5-9F47-919D-3561A6E2023B}" dt="2018-05-28T04:54:11.626" v="1254" actId="26606"/>
          <ac:spMkLst>
            <pc:docMk/>
            <pc:sldMk cId="4098965065" sldId="276"/>
            <ac:spMk id="76" creationId="{64E585EA-75FD-4025-8270-F66A58A15CDA}"/>
          </ac:spMkLst>
        </pc:spChg>
        <pc:spChg chg="mod">
          <ac:chgData name="Harpreet Singh" userId="b7615e1f-42ac-4400-8034-6ddacde4db85" providerId="ADAL" clId="{14F0020F-ABE5-9F47-919D-3561A6E2023B}" dt="2018-05-28T04:56:21.987" v="1268" actId="1076"/>
          <ac:spMkLst>
            <pc:docMk/>
            <pc:sldMk cId="4098965065" sldId="276"/>
            <ac:spMk id="7171" creationId="{E16CF449-61F7-2749-8F1D-F28D24304EC3}"/>
          </ac:spMkLst>
        </pc:spChg>
      </pc:sldChg>
      <pc:sldChg chg="modSp add">
        <pc:chgData name="Harpreet Singh" userId="b7615e1f-42ac-4400-8034-6ddacde4db85" providerId="ADAL" clId="{14F0020F-ABE5-9F47-919D-3561A6E2023B}" dt="2018-05-28T05:39:03.399" v="1757" actId="404"/>
        <pc:sldMkLst>
          <pc:docMk/>
          <pc:sldMk cId="3329721271" sldId="289"/>
        </pc:sldMkLst>
        <pc:spChg chg="mod">
          <ac:chgData name="Harpreet Singh" userId="b7615e1f-42ac-4400-8034-6ddacde4db85" providerId="ADAL" clId="{14F0020F-ABE5-9F47-919D-3561A6E2023B}" dt="2018-05-28T05:37:41.857" v="1711" actId="20577"/>
          <ac:spMkLst>
            <pc:docMk/>
            <pc:sldMk cId="3329721271" sldId="289"/>
            <ac:spMk id="19458" creationId="{8A1DA425-E527-C149-B644-CAFF17856CEE}"/>
          </ac:spMkLst>
        </pc:spChg>
        <pc:spChg chg="mod">
          <ac:chgData name="Harpreet Singh" userId="b7615e1f-42ac-4400-8034-6ddacde4db85" providerId="ADAL" clId="{14F0020F-ABE5-9F47-919D-3561A6E2023B}" dt="2018-05-28T05:39:03.399" v="1757" actId="404"/>
          <ac:spMkLst>
            <pc:docMk/>
            <pc:sldMk cId="3329721271" sldId="289"/>
            <ac:spMk id="19459" creationId="{BD6DB74B-4945-0C43-9B17-DFAC8522F49D}"/>
          </ac:spMkLst>
        </pc:spChg>
      </pc:sldChg>
      <pc:sldChg chg="add">
        <pc:chgData name="Harpreet Singh" userId="b7615e1f-42ac-4400-8034-6ddacde4db85" providerId="ADAL" clId="{14F0020F-ABE5-9F47-919D-3561A6E2023B}" dt="2018-05-29T05:44:31.463" v="4393" actId="20577"/>
        <pc:sldMkLst>
          <pc:docMk/>
          <pc:sldMk cId="3183392831" sldId="313"/>
        </pc:sldMkLst>
      </pc:sldChg>
    </pc:docChg>
  </pc:docChgLst>
  <pc:docChgLst>
    <pc:chgData name="Harpreet Singh" userId="b7615e1f-42ac-4400-8034-6ddacde4db85" providerId="ADAL" clId="{C706306F-C129-1244-A3BA-40F3A408ABEA}"/>
    <pc:docChg chg="undo redo custSel addSld delSld modSld sldOrd delSection modSection">
      <pc:chgData name="Harpreet Singh" userId="b7615e1f-42ac-4400-8034-6ddacde4db85" providerId="ADAL" clId="{C706306F-C129-1244-A3BA-40F3A408ABEA}" dt="2018-06-04T04:14:10.957" v="2484" actId="20577"/>
      <pc:docMkLst>
        <pc:docMk/>
      </pc:docMkLst>
      <pc:sldChg chg="modSp add">
        <pc:chgData name="Harpreet Singh" userId="b7615e1f-42ac-4400-8034-6ddacde4db85" providerId="ADAL" clId="{C706306F-C129-1244-A3BA-40F3A408ABEA}" dt="2018-06-04T04:02:58.937" v="2322" actId="108"/>
        <pc:sldMkLst>
          <pc:docMk/>
          <pc:sldMk cId="4257575233" sldId="257"/>
        </pc:sldMkLst>
        <pc:spChg chg="mod">
          <ac:chgData name="Harpreet Singh" userId="b7615e1f-42ac-4400-8034-6ddacde4db85" providerId="ADAL" clId="{C706306F-C129-1244-A3BA-40F3A408ABEA}" dt="2018-06-04T04:02:58.937" v="2322" actId="108"/>
          <ac:spMkLst>
            <pc:docMk/>
            <pc:sldMk cId="4257575233" sldId="257"/>
            <ac:spMk id="3074" creationId="{672104B0-9296-BD42-8C76-B3C93B3E541F}"/>
          </ac:spMkLst>
        </pc:spChg>
      </pc:sldChg>
      <pc:sldChg chg="modSp add">
        <pc:chgData name="Harpreet Singh" userId="b7615e1f-42ac-4400-8034-6ddacde4db85" providerId="ADAL" clId="{C706306F-C129-1244-A3BA-40F3A408ABEA}" dt="2018-06-04T04:03:13.877" v="2325" actId="108"/>
        <pc:sldMkLst>
          <pc:docMk/>
          <pc:sldMk cId="940287257" sldId="260"/>
        </pc:sldMkLst>
        <pc:spChg chg="mod">
          <ac:chgData name="Harpreet Singh" userId="b7615e1f-42ac-4400-8034-6ddacde4db85" providerId="ADAL" clId="{C706306F-C129-1244-A3BA-40F3A408ABEA}" dt="2018-06-04T04:03:13.877" v="2325" actId="108"/>
          <ac:spMkLst>
            <pc:docMk/>
            <pc:sldMk cId="940287257" sldId="260"/>
            <ac:spMk id="6146" creationId="{0556E359-FDAF-A34A-805A-E585F7E1826B}"/>
          </ac:spMkLst>
        </pc:spChg>
      </pc:sldChg>
      <pc:sldChg chg="modSp">
        <pc:chgData name="Harpreet Singh" userId="b7615e1f-42ac-4400-8034-6ddacde4db85" providerId="ADAL" clId="{C706306F-C129-1244-A3BA-40F3A408ABEA}" dt="2018-06-04T04:13:58.979" v="2481" actId="20577"/>
        <pc:sldMkLst>
          <pc:docMk/>
          <pc:sldMk cId="4098965065" sldId="276"/>
        </pc:sldMkLst>
        <pc:spChg chg="mod">
          <ac:chgData name="Harpreet Singh" userId="b7615e1f-42ac-4400-8034-6ddacde4db85" providerId="ADAL" clId="{C706306F-C129-1244-A3BA-40F3A408ABEA}" dt="2018-06-04T04:13:58.979" v="2481" actId="20577"/>
          <ac:spMkLst>
            <pc:docMk/>
            <pc:sldMk cId="4098965065" sldId="276"/>
            <ac:spMk id="5" creationId="{9E336FC6-603B-5E46-AC77-04233F9076FF}"/>
          </ac:spMkLst>
        </pc:spChg>
      </pc:sldChg>
      <pc:sldChg chg="modSp add">
        <pc:chgData name="Harpreet Singh" userId="b7615e1f-42ac-4400-8034-6ddacde4db85" providerId="ADAL" clId="{C706306F-C129-1244-A3BA-40F3A408ABEA}" dt="2018-06-04T04:03:03.934" v="2323" actId="108"/>
        <pc:sldMkLst>
          <pc:docMk/>
          <pc:sldMk cId="4158953987" sldId="277"/>
        </pc:sldMkLst>
        <pc:spChg chg="mod">
          <ac:chgData name="Harpreet Singh" userId="b7615e1f-42ac-4400-8034-6ddacde4db85" providerId="ADAL" clId="{C706306F-C129-1244-A3BA-40F3A408ABEA}" dt="2018-06-04T04:03:03.934" v="2323" actId="108"/>
          <ac:spMkLst>
            <pc:docMk/>
            <pc:sldMk cId="4158953987" sldId="277"/>
            <ac:spMk id="4098" creationId="{4D5CE3B1-BEE3-B54D-A2E4-08CA43310A8F}"/>
          </ac:spMkLst>
        </pc:spChg>
      </pc:sldChg>
      <pc:sldChg chg="addSp delSp modSp add">
        <pc:chgData name="Harpreet Singh" userId="b7615e1f-42ac-4400-8034-6ddacde4db85" providerId="ADAL" clId="{C706306F-C129-1244-A3BA-40F3A408ABEA}" dt="2018-06-04T04:11:25.061" v="2463" actId="20577"/>
        <pc:sldMkLst>
          <pc:docMk/>
          <pc:sldMk cId="1949612087" sldId="279"/>
        </pc:sldMkLst>
        <pc:spChg chg="add del mod">
          <ac:chgData name="Harpreet Singh" userId="b7615e1f-42ac-4400-8034-6ddacde4db85" providerId="ADAL" clId="{C706306F-C129-1244-A3BA-40F3A408ABEA}" dt="2018-06-04T04:05:37.323" v="2371" actId="478"/>
          <ac:spMkLst>
            <pc:docMk/>
            <pc:sldMk cId="1949612087" sldId="279"/>
            <ac:spMk id="3" creationId="{52BFF6DC-CCA7-8943-A903-89C485B29052}"/>
          </ac:spMkLst>
        </pc:spChg>
        <pc:spChg chg="add mod">
          <ac:chgData name="Harpreet Singh" userId="b7615e1f-42ac-4400-8034-6ddacde4db85" providerId="ADAL" clId="{C706306F-C129-1244-A3BA-40F3A408ABEA}" dt="2018-06-04T04:11:25.061" v="2463" actId="20577"/>
          <ac:spMkLst>
            <pc:docMk/>
            <pc:sldMk cId="1949612087" sldId="279"/>
            <ac:spMk id="4" creationId="{6ABC4886-532C-934C-A6A9-EEB5F01E0509}"/>
          </ac:spMkLst>
        </pc:spChg>
        <pc:spChg chg="mod">
          <ac:chgData name="Harpreet Singh" userId="b7615e1f-42ac-4400-8034-6ddacde4db85" providerId="ADAL" clId="{C706306F-C129-1244-A3BA-40F3A408ABEA}" dt="2018-06-04T04:03:22.120" v="2327" actId="108"/>
          <ac:spMkLst>
            <pc:docMk/>
            <pc:sldMk cId="1949612087" sldId="279"/>
            <ac:spMk id="7170" creationId="{B7D71311-750E-0149-A304-41EE78DDC726}"/>
          </ac:spMkLst>
        </pc:spChg>
        <pc:spChg chg="del mod">
          <ac:chgData name="Harpreet Singh" userId="b7615e1f-42ac-4400-8034-6ddacde4db85" providerId="ADAL" clId="{C706306F-C129-1244-A3BA-40F3A408ABEA}" dt="2018-06-04T04:05:06.793" v="2360" actId="478"/>
          <ac:spMkLst>
            <pc:docMk/>
            <pc:sldMk cId="1949612087" sldId="279"/>
            <ac:spMk id="7171" creationId="{D541D6E0-8E60-3A4A-827D-61BDE49A33FA}"/>
          </ac:spMkLst>
        </pc:spChg>
      </pc:sldChg>
      <pc:sldChg chg="addSp delSp modSp add">
        <pc:chgData name="Harpreet Singh" userId="b7615e1f-42ac-4400-8034-6ddacde4db85" providerId="ADAL" clId="{C706306F-C129-1244-A3BA-40F3A408ABEA}" dt="2018-06-04T04:09:21.837" v="2414" actId="255"/>
        <pc:sldMkLst>
          <pc:docMk/>
          <pc:sldMk cId="1300837941" sldId="280"/>
        </pc:sldMkLst>
        <pc:spChg chg="del mod">
          <ac:chgData name="Harpreet Singh" userId="b7615e1f-42ac-4400-8034-6ddacde4db85" providerId="ADAL" clId="{C706306F-C129-1244-A3BA-40F3A408ABEA}" dt="2018-06-04T04:03:29.914" v="2329" actId="478"/>
          <ac:spMkLst>
            <pc:docMk/>
            <pc:sldMk cId="1300837941" sldId="280"/>
            <ac:spMk id="2" creationId="{BE40BD83-677B-1645-A3ED-4CE5D5393F35}"/>
          </ac:spMkLst>
        </pc:spChg>
        <pc:spChg chg="add del mod">
          <ac:chgData name="Harpreet Singh" userId="b7615e1f-42ac-4400-8034-6ddacde4db85" providerId="ADAL" clId="{C706306F-C129-1244-A3BA-40F3A408ABEA}" dt="2018-06-04T04:03:31.893" v="2330" actId="478"/>
          <ac:spMkLst>
            <pc:docMk/>
            <pc:sldMk cId="1300837941" sldId="280"/>
            <ac:spMk id="4" creationId="{78D7CEE9-1B33-DA4E-8180-0983365F91E8}"/>
          </ac:spMkLst>
        </pc:spChg>
        <pc:spChg chg="add">
          <ac:chgData name="Harpreet Singh" userId="b7615e1f-42ac-4400-8034-6ddacde4db85" providerId="ADAL" clId="{C706306F-C129-1244-A3BA-40F3A408ABEA}" dt="2018-06-04T04:03:35.735" v="2331" actId="255"/>
          <ac:spMkLst>
            <pc:docMk/>
            <pc:sldMk cId="1300837941" sldId="280"/>
            <ac:spMk id="6" creationId="{2DABE249-6A42-544A-AE45-50E8990C7432}"/>
          </ac:spMkLst>
        </pc:spChg>
        <pc:spChg chg="mod">
          <ac:chgData name="Harpreet Singh" userId="b7615e1f-42ac-4400-8034-6ddacde4db85" providerId="ADAL" clId="{C706306F-C129-1244-A3BA-40F3A408ABEA}" dt="2018-06-04T04:09:21.837" v="2414" actId="255"/>
          <ac:spMkLst>
            <pc:docMk/>
            <pc:sldMk cId="1300837941" sldId="280"/>
            <ac:spMk id="8195" creationId="{ADCF832E-A423-174D-918F-02F4DDD51515}"/>
          </ac:spMkLst>
        </pc:spChg>
      </pc:sldChg>
      <pc:sldChg chg="modSp add del">
        <pc:chgData name="Harpreet Singh" userId="b7615e1f-42ac-4400-8034-6ddacde4db85" providerId="ADAL" clId="{C706306F-C129-1244-A3BA-40F3A408ABEA}" dt="2018-06-04T04:12:40.614" v="2465" actId="20577"/>
        <pc:sldMkLst>
          <pc:docMk/>
          <pc:sldMk cId="3329721271" sldId="289"/>
        </pc:sldMkLst>
        <pc:spChg chg="mod">
          <ac:chgData name="Harpreet Singh" userId="b7615e1f-42ac-4400-8034-6ddacde4db85" providerId="ADAL" clId="{C706306F-C129-1244-A3BA-40F3A408ABEA}" dt="2018-06-04T04:12:40.614" v="2465" actId="20577"/>
          <ac:spMkLst>
            <pc:docMk/>
            <pc:sldMk cId="3329721271" sldId="289"/>
            <ac:spMk id="19459" creationId="{BD6DB74B-4945-0C43-9B17-DFAC8522F49D}"/>
          </ac:spMkLst>
        </pc:spChg>
      </pc:sldChg>
      <pc:sldChg chg="modSp">
        <pc:chgData name="Harpreet Singh" userId="b7615e1f-42ac-4400-8034-6ddacde4db85" providerId="ADAL" clId="{C706306F-C129-1244-A3BA-40F3A408ABEA}" dt="2018-06-01T17:50:50.532" v="270" actId="20577"/>
        <pc:sldMkLst>
          <pc:docMk/>
          <pc:sldMk cId="3183392831" sldId="313"/>
        </pc:sldMkLst>
        <pc:spChg chg="mod">
          <ac:chgData name="Harpreet Singh" userId="b7615e1f-42ac-4400-8034-6ddacde4db85" providerId="ADAL" clId="{C706306F-C129-1244-A3BA-40F3A408ABEA}" dt="2018-06-01T17:44:12.630" v="57" actId="20577"/>
          <ac:spMkLst>
            <pc:docMk/>
            <pc:sldMk cId="3183392831" sldId="313"/>
            <ac:spMk id="19458" creationId="{8A1DA425-E527-C149-B644-CAFF17856CEE}"/>
          </ac:spMkLst>
        </pc:spChg>
        <pc:spChg chg="mod">
          <ac:chgData name="Harpreet Singh" userId="b7615e1f-42ac-4400-8034-6ddacde4db85" providerId="ADAL" clId="{C706306F-C129-1244-A3BA-40F3A408ABEA}" dt="2018-06-01T17:50:50.532" v="270" actId="20577"/>
          <ac:spMkLst>
            <pc:docMk/>
            <pc:sldMk cId="3183392831" sldId="313"/>
            <ac:spMk id="19459" creationId="{BD6DB74B-4945-0C43-9B17-DFAC8522F49D}"/>
          </ac:spMkLst>
        </pc:spChg>
      </pc:sldChg>
      <pc:sldChg chg="add del">
        <pc:chgData name="Harpreet Singh" userId="b7615e1f-42ac-4400-8034-6ddacde4db85" providerId="ADAL" clId="{C706306F-C129-1244-A3BA-40F3A408ABEA}" dt="2018-06-01T17:55:49.376" v="462" actId="2696"/>
        <pc:sldMkLst>
          <pc:docMk/>
          <pc:sldMk cId="3685757680" sldId="353"/>
        </pc:sldMkLst>
      </pc:sldChg>
      <pc:sldChg chg="add del">
        <pc:chgData name="Harpreet Singh" userId="b7615e1f-42ac-4400-8034-6ddacde4db85" providerId="ADAL" clId="{C706306F-C129-1244-A3BA-40F3A408ABEA}" dt="2018-06-01T17:55:48.086" v="461" actId="2696"/>
        <pc:sldMkLst>
          <pc:docMk/>
          <pc:sldMk cId="3506295764" sldId="364"/>
        </pc:sldMkLst>
      </pc:sldChg>
      <pc:sldChg chg="add del">
        <pc:chgData name="Harpreet Singh" userId="b7615e1f-42ac-4400-8034-6ddacde4db85" providerId="ADAL" clId="{C706306F-C129-1244-A3BA-40F3A408ABEA}" dt="2018-06-01T17:55:45.685" v="460" actId="2696"/>
        <pc:sldMkLst>
          <pc:docMk/>
          <pc:sldMk cId="3464254624" sldId="365"/>
        </pc:sldMkLst>
      </pc:sldChg>
      <pc:sldChg chg="modSp add">
        <pc:chgData name="Harpreet Singh" userId="b7615e1f-42ac-4400-8034-6ddacde4db85" providerId="ADAL" clId="{C706306F-C129-1244-A3BA-40F3A408ABEA}" dt="2018-06-01T18:03:07.570" v="1036" actId="113"/>
        <pc:sldMkLst>
          <pc:docMk/>
          <pc:sldMk cId="183155332" sldId="367"/>
        </pc:sldMkLst>
        <pc:spChg chg="mod">
          <ac:chgData name="Harpreet Singh" userId="b7615e1f-42ac-4400-8034-6ddacde4db85" providerId="ADAL" clId="{C706306F-C129-1244-A3BA-40F3A408ABEA}" dt="2018-06-01T18:03:07.570" v="1036" actId="113"/>
          <ac:spMkLst>
            <pc:docMk/>
            <pc:sldMk cId="183155332" sldId="367"/>
            <ac:spMk id="19459" creationId="{BD6DB74B-4945-0C43-9B17-DFAC8522F49D}"/>
          </ac:spMkLst>
        </pc:spChg>
      </pc:sldChg>
      <pc:sldChg chg="modSp add">
        <pc:chgData name="Harpreet Singh" userId="b7615e1f-42ac-4400-8034-6ddacde4db85" providerId="ADAL" clId="{C706306F-C129-1244-A3BA-40F3A408ABEA}" dt="2018-06-01T17:55:11.705" v="427" actId="20577"/>
        <pc:sldMkLst>
          <pc:docMk/>
          <pc:sldMk cId="4269272899" sldId="368"/>
        </pc:sldMkLst>
        <pc:spChg chg="mod">
          <ac:chgData name="Harpreet Singh" userId="b7615e1f-42ac-4400-8034-6ddacde4db85" providerId="ADAL" clId="{C706306F-C129-1244-A3BA-40F3A408ABEA}" dt="2018-06-01T17:55:11.705" v="427" actId="20577"/>
          <ac:spMkLst>
            <pc:docMk/>
            <pc:sldMk cId="4269272899" sldId="368"/>
            <ac:spMk id="19459" creationId="{BD6DB74B-4945-0C43-9B17-DFAC8522F49D}"/>
          </ac:spMkLst>
        </pc:spChg>
      </pc:sldChg>
      <pc:sldChg chg="modSp add ord">
        <pc:chgData name="Harpreet Singh" userId="b7615e1f-42ac-4400-8034-6ddacde4db85" providerId="ADAL" clId="{C706306F-C129-1244-A3BA-40F3A408ABEA}" dt="2018-06-01T17:53:48.243" v="372" actId="13926"/>
        <pc:sldMkLst>
          <pc:docMk/>
          <pc:sldMk cId="3324310624" sldId="369"/>
        </pc:sldMkLst>
        <pc:spChg chg="mod">
          <ac:chgData name="Harpreet Singh" userId="b7615e1f-42ac-4400-8034-6ddacde4db85" providerId="ADAL" clId="{C706306F-C129-1244-A3BA-40F3A408ABEA}" dt="2018-06-01T17:53:48.243" v="372" actId="13926"/>
          <ac:spMkLst>
            <pc:docMk/>
            <pc:sldMk cId="3324310624" sldId="369"/>
            <ac:spMk id="19459" creationId="{BD6DB74B-4945-0C43-9B17-DFAC8522F49D}"/>
          </ac:spMkLst>
        </pc:spChg>
      </pc:sldChg>
      <pc:sldChg chg="modSp add">
        <pc:chgData name="Harpreet Singh" userId="b7615e1f-42ac-4400-8034-6ddacde4db85" providerId="ADAL" clId="{C706306F-C129-1244-A3BA-40F3A408ABEA}" dt="2018-06-01T18:03:19.241" v="1037" actId="113"/>
        <pc:sldMkLst>
          <pc:docMk/>
          <pc:sldMk cId="1462540207" sldId="370"/>
        </pc:sldMkLst>
        <pc:spChg chg="mod">
          <ac:chgData name="Harpreet Singh" userId="b7615e1f-42ac-4400-8034-6ddacde4db85" providerId="ADAL" clId="{C706306F-C129-1244-A3BA-40F3A408ABEA}" dt="2018-06-01T17:58:15.545" v="676" actId="20577"/>
          <ac:spMkLst>
            <pc:docMk/>
            <pc:sldMk cId="1462540207" sldId="370"/>
            <ac:spMk id="19458" creationId="{8A1DA425-E527-C149-B644-CAFF17856CEE}"/>
          </ac:spMkLst>
        </pc:spChg>
        <pc:spChg chg="mod">
          <ac:chgData name="Harpreet Singh" userId="b7615e1f-42ac-4400-8034-6ddacde4db85" providerId="ADAL" clId="{C706306F-C129-1244-A3BA-40F3A408ABEA}" dt="2018-06-01T18:03:19.241" v="1037" actId="113"/>
          <ac:spMkLst>
            <pc:docMk/>
            <pc:sldMk cId="1462540207" sldId="370"/>
            <ac:spMk id="19459" creationId="{BD6DB74B-4945-0C43-9B17-DFAC8522F49D}"/>
          </ac:spMkLst>
        </pc:spChg>
      </pc:sldChg>
      <pc:sldChg chg="modSp add">
        <pc:chgData name="Harpreet Singh" userId="b7615e1f-42ac-4400-8034-6ddacde4db85" providerId="ADAL" clId="{C706306F-C129-1244-A3BA-40F3A408ABEA}" dt="2018-06-01T18:01:24.360" v="940" actId="20577"/>
        <pc:sldMkLst>
          <pc:docMk/>
          <pc:sldMk cId="2128856272" sldId="371"/>
        </pc:sldMkLst>
        <pc:spChg chg="mod">
          <ac:chgData name="Harpreet Singh" userId="b7615e1f-42ac-4400-8034-6ddacde4db85" providerId="ADAL" clId="{C706306F-C129-1244-A3BA-40F3A408ABEA}" dt="2018-06-01T18:01:24.360" v="940" actId="20577"/>
          <ac:spMkLst>
            <pc:docMk/>
            <pc:sldMk cId="2128856272" sldId="371"/>
            <ac:spMk id="19458" creationId="{8A1DA425-E527-C149-B644-CAFF17856CEE}"/>
          </ac:spMkLst>
        </pc:spChg>
        <pc:spChg chg="mod">
          <ac:chgData name="Harpreet Singh" userId="b7615e1f-42ac-4400-8034-6ddacde4db85" providerId="ADAL" clId="{C706306F-C129-1244-A3BA-40F3A408ABEA}" dt="2018-06-01T18:01:02.756" v="908" actId="20577"/>
          <ac:spMkLst>
            <pc:docMk/>
            <pc:sldMk cId="2128856272" sldId="371"/>
            <ac:spMk id="19459" creationId="{BD6DB74B-4945-0C43-9B17-DFAC8522F49D}"/>
          </ac:spMkLst>
        </pc:spChg>
      </pc:sldChg>
      <pc:sldChg chg="modSp add">
        <pc:chgData name="Harpreet Singh" userId="b7615e1f-42ac-4400-8034-6ddacde4db85" providerId="ADAL" clId="{C706306F-C129-1244-A3BA-40F3A408ABEA}" dt="2018-06-01T18:04:06.019" v="1049" actId="27636"/>
        <pc:sldMkLst>
          <pc:docMk/>
          <pc:sldMk cId="205423805" sldId="372"/>
        </pc:sldMkLst>
        <pc:spChg chg="mod">
          <ac:chgData name="Harpreet Singh" userId="b7615e1f-42ac-4400-8034-6ddacde4db85" providerId="ADAL" clId="{C706306F-C129-1244-A3BA-40F3A408ABEA}" dt="2018-06-01T18:01:44.477" v="952" actId="20577"/>
          <ac:spMkLst>
            <pc:docMk/>
            <pc:sldMk cId="205423805" sldId="372"/>
            <ac:spMk id="19458" creationId="{8A1DA425-E527-C149-B644-CAFF17856CEE}"/>
          </ac:spMkLst>
        </pc:spChg>
        <pc:spChg chg="mod">
          <ac:chgData name="Harpreet Singh" userId="b7615e1f-42ac-4400-8034-6ddacde4db85" providerId="ADAL" clId="{C706306F-C129-1244-A3BA-40F3A408ABEA}" dt="2018-06-01T18:04:06.019" v="1049" actId="27636"/>
          <ac:spMkLst>
            <pc:docMk/>
            <pc:sldMk cId="205423805" sldId="372"/>
            <ac:spMk id="19459" creationId="{BD6DB74B-4945-0C43-9B17-DFAC8522F49D}"/>
          </ac:spMkLst>
        </pc:spChg>
      </pc:sldChg>
      <pc:sldChg chg="modSp add">
        <pc:chgData name="Harpreet Singh" userId="b7615e1f-42ac-4400-8034-6ddacde4db85" providerId="ADAL" clId="{C706306F-C129-1244-A3BA-40F3A408ABEA}" dt="2018-06-01T18:08:15.108" v="1313" actId="20577"/>
        <pc:sldMkLst>
          <pc:docMk/>
          <pc:sldMk cId="1405571138" sldId="373"/>
        </pc:sldMkLst>
        <pc:spChg chg="mod">
          <ac:chgData name="Harpreet Singh" userId="b7615e1f-42ac-4400-8034-6ddacde4db85" providerId="ADAL" clId="{C706306F-C129-1244-A3BA-40F3A408ABEA}" dt="2018-06-01T18:07:38.138" v="1217" actId="20577"/>
          <ac:spMkLst>
            <pc:docMk/>
            <pc:sldMk cId="1405571138" sldId="373"/>
            <ac:spMk id="19458" creationId="{8A1DA425-E527-C149-B644-CAFF17856CEE}"/>
          </ac:spMkLst>
        </pc:spChg>
        <pc:spChg chg="mod">
          <ac:chgData name="Harpreet Singh" userId="b7615e1f-42ac-4400-8034-6ddacde4db85" providerId="ADAL" clId="{C706306F-C129-1244-A3BA-40F3A408ABEA}" dt="2018-06-01T18:08:15.108" v="1313" actId="20577"/>
          <ac:spMkLst>
            <pc:docMk/>
            <pc:sldMk cId="1405571138" sldId="373"/>
            <ac:spMk id="19459" creationId="{BD6DB74B-4945-0C43-9B17-DFAC8522F49D}"/>
          </ac:spMkLst>
        </pc:spChg>
      </pc:sldChg>
      <pc:sldChg chg="modSp add">
        <pc:chgData name="Harpreet Singh" userId="b7615e1f-42ac-4400-8034-6ddacde4db85" providerId="ADAL" clId="{C706306F-C129-1244-A3BA-40F3A408ABEA}" dt="2018-06-01T18:09:10.754" v="1456" actId="20577"/>
        <pc:sldMkLst>
          <pc:docMk/>
          <pc:sldMk cId="3536062242" sldId="374"/>
        </pc:sldMkLst>
        <pc:spChg chg="mod">
          <ac:chgData name="Harpreet Singh" userId="b7615e1f-42ac-4400-8034-6ddacde4db85" providerId="ADAL" clId="{C706306F-C129-1244-A3BA-40F3A408ABEA}" dt="2018-06-01T18:09:10.754" v="1456" actId="20577"/>
          <ac:spMkLst>
            <pc:docMk/>
            <pc:sldMk cId="3536062242" sldId="374"/>
            <ac:spMk id="19459" creationId="{BD6DB74B-4945-0C43-9B17-DFAC8522F49D}"/>
          </ac:spMkLst>
        </pc:spChg>
      </pc:sldChg>
      <pc:sldChg chg="addSp delSp modSp add mod setBg setClrOvrMap">
        <pc:chgData name="Harpreet Singh" userId="b7615e1f-42ac-4400-8034-6ddacde4db85" providerId="ADAL" clId="{C706306F-C129-1244-A3BA-40F3A408ABEA}" dt="2018-06-01T18:13:24.163" v="1603" actId="27636"/>
        <pc:sldMkLst>
          <pc:docMk/>
          <pc:sldMk cId="973651305" sldId="375"/>
        </pc:sldMkLst>
        <pc:spChg chg="add mod">
          <ac:chgData name="Harpreet Singh" userId="b7615e1f-42ac-4400-8034-6ddacde4db85" providerId="ADAL" clId="{C706306F-C129-1244-A3BA-40F3A408ABEA}" dt="2018-06-01T18:13:24.163" v="1603" actId="27636"/>
          <ac:spMkLst>
            <pc:docMk/>
            <pc:sldMk cId="973651305" sldId="375"/>
            <ac:spMk id="12" creationId="{81EA6C96-EA69-CD43-8A4D-1F99B9E41BA0}"/>
          </ac:spMkLst>
        </pc:spChg>
        <pc:spChg chg="add del">
          <ac:chgData name="Harpreet Singh" userId="b7615e1f-42ac-4400-8034-6ddacde4db85" providerId="ADAL" clId="{C706306F-C129-1244-A3BA-40F3A408ABEA}" dt="2018-06-01T18:10:10.436" v="1485" actId="26606"/>
          <ac:spMkLst>
            <pc:docMk/>
            <pc:sldMk cId="973651305" sldId="375"/>
            <ac:spMk id="71" creationId="{F73FCEB7-CD02-4399-BA74-12D9191D6F72}"/>
          </ac:spMkLst>
        </pc:spChg>
        <pc:spChg chg="add del">
          <ac:chgData name="Harpreet Singh" userId="b7615e1f-42ac-4400-8034-6ddacde4db85" providerId="ADAL" clId="{C706306F-C129-1244-A3BA-40F3A408ABEA}" dt="2018-06-01T18:10:10.436" v="1485" actId="26606"/>
          <ac:spMkLst>
            <pc:docMk/>
            <pc:sldMk cId="973651305" sldId="375"/>
            <ac:spMk id="73" creationId="{AB45A142-4255-493C-8284-5D566C121B10}"/>
          </ac:spMkLst>
        </pc:spChg>
        <pc:spChg chg="mod ord">
          <ac:chgData name="Harpreet Singh" userId="b7615e1f-42ac-4400-8034-6ddacde4db85" providerId="ADAL" clId="{C706306F-C129-1244-A3BA-40F3A408ABEA}" dt="2018-06-01T18:11:38.088" v="1516" actId="27636"/>
          <ac:spMkLst>
            <pc:docMk/>
            <pc:sldMk cId="973651305" sldId="375"/>
            <ac:spMk id="19458" creationId="{8A1DA425-E527-C149-B644-CAFF17856CEE}"/>
          </ac:spMkLst>
        </pc:spChg>
        <pc:spChg chg="del mod">
          <ac:chgData name="Harpreet Singh" userId="b7615e1f-42ac-4400-8034-6ddacde4db85" providerId="ADAL" clId="{C706306F-C129-1244-A3BA-40F3A408ABEA}" dt="2018-06-01T18:09:55.883" v="1482" actId="478"/>
          <ac:spMkLst>
            <pc:docMk/>
            <pc:sldMk cId="973651305" sldId="375"/>
            <ac:spMk id="19459" creationId="{BD6DB74B-4945-0C43-9B17-DFAC8522F49D}"/>
          </ac:spMkLst>
        </pc:spChg>
        <pc:spChg chg="add del">
          <ac:chgData name="Harpreet Singh" userId="b7615e1f-42ac-4400-8034-6ddacde4db85" providerId="ADAL" clId="{C706306F-C129-1244-A3BA-40F3A408ABEA}" dt="2018-06-01T18:10:24.509" v="1487" actId="26606"/>
          <ac:spMkLst>
            <pc:docMk/>
            <pc:sldMk cId="973651305" sldId="375"/>
            <ac:spMk id="19460" creationId="{B558F58E-93BA-44A3-BCDA-585AFF2E4F3F}"/>
          </ac:spMkLst>
        </pc:spChg>
        <pc:spChg chg="add del">
          <ac:chgData name="Harpreet Singh" userId="b7615e1f-42ac-4400-8034-6ddacde4db85" providerId="ADAL" clId="{C706306F-C129-1244-A3BA-40F3A408ABEA}" dt="2018-06-01T18:11:09.423" v="1497" actId="26606"/>
          <ac:spMkLst>
            <pc:docMk/>
            <pc:sldMk cId="973651305" sldId="375"/>
            <ac:spMk id="19463" creationId="{D12DDE76-C203-4047-9998-63900085B5E8}"/>
          </ac:spMkLst>
        </pc:spChg>
        <pc:picChg chg="add mod">
          <ac:chgData name="Harpreet Singh" userId="b7615e1f-42ac-4400-8034-6ddacde4db85" providerId="ADAL" clId="{C706306F-C129-1244-A3BA-40F3A408ABEA}" dt="2018-06-01T18:11:53.966" v="1519" actId="14100"/>
          <ac:picMkLst>
            <pc:docMk/>
            <pc:sldMk cId="973651305" sldId="375"/>
            <ac:picMk id="3" creationId="{4A1A669D-ED06-0343-8A47-479F9EDD4B32}"/>
          </ac:picMkLst>
        </pc:picChg>
        <pc:cxnChg chg="add del">
          <ac:chgData name="Harpreet Singh" userId="b7615e1f-42ac-4400-8034-6ddacde4db85" providerId="ADAL" clId="{C706306F-C129-1244-A3BA-40F3A408ABEA}" dt="2018-06-01T18:10:10.436" v="1485" actId="26606"/>
          <ac:cxnSpMkLst>
            <pc:docMk/>
            <pc:sldMk cId="973651305" sldId="375"/>
            <ac:cxnSpMk id="75" creationId="{38FB9660-F42F-4313-BBC4-47C007FE484C}"/>
          </ac:cxnSpMkLst>
        </pc:cxnChg>
        <pc:cxnChg chg="add del">
          <ac:chgData name="Harpreet Singh" userId="b7615e1f-42ac-4400-8034-6ddacde4db85" providerId="ADAL" clId="{C706306F-C129-1244-A3BA-40F3A408ABEA}" dt="2018-06-01T18:10:24.509" v="1487" actId="26606"/>
          <ac:cxnSpMkLst>
            <pc:docMk/>
            <pc:sldMk cId="973651305" sldId="375"/>
            <ac:cxnSpMk id="19461" creationId="{BCD0BBC1-A7D4-445D-98AC-95A6A45D8EBB}"/>
          </ac:cxnSpMkLst>
        </pc:cxnChg>
      </pc:sldChg>
      <pc:sldChg chg="modSp add">
        <pc:chgData name="Harpreet Singh" userId="b7615e1f-42ac-4400-8034-6ddacde4db85" providerId="ADAL" clId="{C706306F-C129-1244-A3BA-40F3A408ABEA}" dt="2018-06-04T02:39:34.098" v="1704" actId="20577"/>
        <pc:sldMkLst>
          <pc:docMk/>
          <pc:sldMk cId="1637237401" sldId="376"/>
        </pc:sldMkLst>
        <pc:spChg chg="mod">
          <ac:chgData name="Harpreet Singh" userId="b7615e1f-42ac-4400-8034-6ddacde4db85" providerId="ADAL" clId="{C706306F-C129-1244-A3BA-40F3A408ABEA}" dt="2018-06-04T02:39:34.098" v="1704" actId="20577"/>
          <ac:spMkLst>
            <pc:docMk/>
            <pc:sldMk cId="1637237401" sldId="376"/>
            <ac:spMk id="19458" creationId="{8A1DA425-E527-C149-B644-CAFF17856CEE}"/>
          </ac:spMkLst>
        </pc:spChg>
        <pc:spChg chg="mod">
          <ac:chgData name="Harpreet Singh" userId="b7615e1f-42ac-4400-8034-6ddacde4db85" providerId="ADAL" clId="{C706306F-C129-1244-A3BA-40F3A408ABEA}" dt="2018-06-04T02:39:25.914" v="1695" actId="27636"/>
          <ac:spMkLst>
            <pc:docMk/>
            <pc:sldMk cId="1637237401" sldId="376"/>
            <ac:spMk id="19459" creationId="{BD6DB74B-4945-0C43-9B17-DFAC8522F49D}"/>
          </ac:spMkLst>
        </pc:spChg>
      </pc:sldChg>
      <pc:sldChg chg="modSp add">
        <pc:chgData name="Harpreet Singh" userId="b7615e1f-42ac-4400-8034-6ddacde4db85" providerId="ADAL" clId="{C706306F-C129-1244-A3BA-40F3A408ABEA}" dt="2018-06-04T02:41:22.616" v="1873" actId="207"/>
        <pc:sldMkLst>
          <pc:docMk/>
          <pc:sldMk cId="2367372601" sldId="377"/>
        </pc:sldMkLst>
        <pc:spChg chg="mod">
          <ac:chgData name="Harpreet Singh" userId="b7615e1f-42ac-4400-8034-6ddacde4db85" providerId="ADAL" clId="{C706306F-C129-1244-A3BA-40F3A408ABEA}" dt="2018-06-04T02:39:49.269" v="1734" actId="20577"/>
          <ac:spMkLst>
            <pc:docMk/>
            <pc:sldMk cId="2367372601" sldId="377"/>
            <ac:spMk id="19458" creationId="{8A1DA425-E527-C149-B644-CAFF17856CEE}"/>
          </ac:spMkLst>
        </pc:spChg>
        <pc:spChg chg="mod">
          <ac:chgData name="Harpreet Singh" userId="b7615e1f-42ac-4400-8034-6ddacde4db85" providerId="ADAL" clId="{C706306F-C129-1244-A3BA-40F3A408ABEA}" dt="2018-06-04T02:41:22.616" v="1873" actId="207"/>
          <ac:spMkLst>
            <pc:docMk/>
            <pc:sldMk cId="2367372601" sldId="377"/>
            <ac:spMk id="19459" creationId="{BD6DB74B-4945-0C43-9B17-DFAC8522F49D}"/>
          </ac:spMkLst>
        </pc:spChg>
      </pc:sldChg>
      <pc:sldChg chg="modSp add">
        <pc:chgData name="Harpreet Singh" userId="b7615e1f-42ac-4400-8034-6ddacde4db85" providerId="ADAL" clId="{C706306F-C129-1244-A3BA-40F3A408ABEA}" dt="2018-06-04T02:57:45.592" v="1956" actId="113"/>
        <pc:sldMkLst>
          <pc:docMk/>
          <pc:sldMk cId="1700320081" sldId="378"/>
        </pc:sldMkLst>
        <pc:spChg chg="mod">
          <ac:chgData name="Harpreet Singh" userId="b7615e1f-42ac-4400-8034-6ddacde4db85" providerId="ADAL" clId="{C706306F-C129-1244-A3BA-40F3A408ABEA}" dt="2018-06-04T02:57:45.592" v="1956" actId="113"/>
          <ac:spMkLst>
            <pc:docMk/>
            <pc:sldMk cId="1700320081" sldId="378"/>
            <ac:spMk id="19459" creationId="{BD6DB74B-4945-0C43-9B17-DFAC8522F49D}"/>
          </ac:spMkLst>
        </pc:spChg>
      </pc:sldChg>
      <pc:sldChg chg="modSp add">
        <pc:chgData name="Harpreet Singh" userId="b7615e1f-42ac-4400-8034-6ddacde4db85" providerId="ADAL" clId="{C706306F-C129-1244-A3BA-40F3A408ABEA}" dt="2018-06-04T03:27:45.001" v="2276" actId="20577"/>
        <pc:sldMkLst>
          <pc:docMk/>
          <pc:sldMk cId="654477866" sldId="379"/>
        </pc:sldMkLst>
        <pc:spChg chg="mod">
          <ac:chgData name="Harpreet Singh" userId="b7615e1f-42ac-4400-8034-6ddacde4db85" providerId="ADAL" clId="{C706306F-C129-1244-A3BA-40F3A408ABEA}" dt="2018-06-04T02:58:10.121" v="1971" actId="20577"/>
          <ac:spMkLst>
            <pc:docMk/>
            <pc:sldMk cId="654477866" sldId="379"/>
            <ac:spMk id="19458" creationId="{8A1DA425-E527-C149-B644-CAFF17856CEE}"/>
          </ac:spMkLst>
        </pc:spChg>
        <pc:spChg chg="mod">
          <ac:chgData name="Harpreet Singh" userId="b7615e1f-42ac-4400-8034-6ddacde4db85" providerId="ADAL" clId="{C706306F-C129-1244-A3BA-40F3A408ABEA}" dt="2018-06-04T03:27:45.001" v="2276" actId="20577"/>
          <ac:spMkLst>
            <pc:docMk/>
            <pc:sldMk cId="654477866" sldId="379"/>
            <ac:spMk id="19459" creationId="{BD6DB74B-4945-0C43-9B17-DFAC8522F49D}"/>
          </ac:spMkLst>
        </pc:spChg>
      </pc:sldChg>
      <pc:sldChg chg="modSp add">
        <pc:chgData name="Harpreet Singh" userId="b7615e1f-42ac-4400-8034-6ddacde4db85" providerId="ADAL" clId="{C706306F-C129-1244-A3BA-40F3A408ABEA}" dt="2018-06-04T03:28:35.288" v="2314" actId="207"/>
        <pc:sldMkLst>
          <pc:docMk/>
          <pc:sldMk cId="758344532" sldId="380"/>
        </pc:sldMkLst>
        <pc:spChg chg="mod">
          <ac:chgData name="Harpreet Singh" userId="b7615e1f-42ac-4400-8034-6ddacde4db85" providerId="ADAL" clId="{C706306F-C129-1244-A3BA-40F3A408ABEA}" dt="2018-06-04T03:27:56.934" v="2304" actId="20577"/>
          <ac:spMkLst>
            <pc:docMk/>
            <pc:sldMk cId="758344532" sldId="380"/>
            <ac:spMk id="19458" creationId="{8A1DA425-E527-C149-B644-CAFF17856CEE}"/>
          </ac:spMkLst>
        </pc:spChg>
        <pc:spChg chg="mod">
          <ac:chgData name="Harpreet Singh" userId="b7615e1f-42ac-4400-8034-6ddacde4db85" providerId="ADAL" clId="{C706306F-C129-1244-A3BA-40F3A408ABEA}" dt="2018-06-04T03:28:35.288" v="2314" actId="207"/>
          <ac:spMkLst>
            <pc:docMk/>
            <pc:sldMk cId="758344532" sldId="380"/>
            <ac:spMk id="19459" creationId="{BD6DB74B-4945-0C43-9B17-DFAC8522F49D}"/>
          </ac:spMkLst>
        </pc:spChg>
      </pc:sldChg>
      <pc:sldChg chg="modSp add">
        <pc:chgData name="Harpreet Singh" userId="b7615e1f-42ac-4400-8034-6ddacde4db85" providerId="ADAL" clId="{C706306F-C129-1244-A3BA-40F3A408ABEA}" dt="2018-06-04T04:03:08.541" v="2324" actId="108"/>
        <pc:sldMkLst>
          <pc:docMk/>
          <pc:sldMk cId="3231610120" sldId="381"/>
        </pc:sldMkLst>
        <pc:spChg chg="mod">
          <ac:chgData name="Harpreet Singh" userId="b7615e1f-42ac-4400-8034-6ddacde4db85" providerId="ADAL" clId="{C706306F-C129-1244-A3BA-40F3A408ABEA}" dt="2018-06-04T04:03:08.541" v="2324" actId="108"/>
          <ac:spMkLst>
            <pc:docMk/>
            <pc:sldMk cId="3231610120" sldId="381"/>
            <ac:spMk id="5122" creationId="{7EECF119-EF89-F84B-AF09-5F61C649264A}"/>
          </ac:spMkLst>
        </pc:spChg>
      </pc:sldChg>
      <pc:sldChg chg="modSp add">
        <pc:chgData name="Harpreet Singh" userId="b7615e1f-42ac-4400-8034-6ddacde4db85" providerId="ADAL" clId="{C706306F-C129-1244-A3BA-40F3A408ABEA}" dt="2018-06-04T04:04:04.703" v="2348" actId="20577"/>
        <pc:sldMkLst>
          <pc:docMk/>
          <pc:sldMk cId="2888498590" sldId="382"/>
        </pc:sldMkLst>
        <pc:spChg chg="mod">
          <ac:chgData name="Harpreet Singh" userId="b7615e1f-42ac-4400-8034-6ddacde4db85" providerId="ADAL" clId="{C706306F-C129-1244-A3BA-40F3A408ABEA}" dt="2018-06-04T04:04:04.703" v="2348" actId="20577"/>
          <ac:spMkLst>
            <pc:docMk/>
            <pc:sldMk cId="2888498590" sldId="382"/>
            <ac:spMk id="5" creationId="{9E336FC6-603B-5E46-AC77-04233F9076FF}"/>
          </ac:spMkLst>
        </pc:spChg>
      </pc:sldChg>
      <pc:sldChg chg="delSp modSp add">
        <pc:chgData name="Harpreet Singh" userId="b7615e1f-42ac-4400-8034-6ddacde4db85" providerId="ADAL" clId="{C706306F-C129-1244-A3BA-40F3A408ABEA}" dt="2018-06-04T04:10:35.344" v="2450" actId="20577"/>
        <pc:sldMkLst>
          <pc:docMk/>
          <pc:sldMk cId="1994076735" sldId="383"/>
        </pc:sldMkLst>
        <pc:spChg chg="mod">
          <ac:chgData name="Harpreet Singh" userId="b7615e1f-42ac-4400-8034-6ddacde4db85" providerId="ADAL" clId="{C706306F-C129-1244-A3BA-40F3A408ABEA}" dt="2018-06-04T04:10:35.344" v="2450" actId="20577"/>
          <ac:spMkLst>
            <pc:docMk/>
            <pc:sldMk cId="1994076735" sldId="383"/>
            <ac:spMk id="4" creationId="{6ABC4886-532C-934C-A6A9-EEB5F01E0509}"/>
          </ac:spMkLst>
        </pc:spChg>
        <pc:spChg chg="del mod">
          <ac:chgData name="Harpreet Singh" userId="b7615e1f-42ac-4400-8034-6ddacde4db85" providerId="ADAL" clId="{C706306F-C129-1244-A3BA-40F3A408ABEA}" dt="2018-06-04T04:05:11.745" v="2362" actId="478"/>
          <ac:spMkLst>
            <pc:docMk/>
            <pc:sldMk cId="1994076735" sldId="383"/>
            <ac:spMk id="7171" creationId="{D541D6E0-8E60-3A4A-827D-61BDE49A33FA}"/>
          </ac:spMkLst>
        </pc:spChg>
      </pc:sldChg>
      <pc:sldChg chg="modSp add">
        <pc:chgData name="Harpreet Singh" userId="b7615e1f-42ac-4400-8034-6ddacde4db85" providerId="ADAL" clId="{C706306F-C129-1244-A3BA-40F3A408ABEA}" dt="2018-06-04T04:06:38.278" v="2407" actId="27636"/>
        <pc:sldMkLst>
          <pc:docMk/>
          <pc:sldMk cId="4285913954" sldId="384"/>
        </pc:sldMkLst>
        <pc:spChg chg="mod">
          <ac:chgData name="Harpreet Singh" userId="b7615e1f-42ac-4400-8034-6ddacde4db85" providerId="ADAL" clId="{C706306F-C129-1244-A3BA-40F3A408ABEA}" dt="2018-06-04T04:06:38.278" v="2407" actId="27636"/>
          <ac:spMkLst>
            <pc:docMk/>
            <pc:sldMk cId="4285913954" sldId="384"/>
            <ac:spMk id="8195" creationId="{ADCF832E-A423-174D-918F-02F4DDD51515}"/>
          </ac:spMkLst>
        </pc:spChg>
      </pc:sldChg>
      <pc:sldChg chg="modSp add">
        <pc:chgData name="Harpreet Singh" userId="b7615e1f-42ac-4400-8034-6ddacde4db85" providerId="ADAL" clId="{C706306F-C129-1244-A3BA-40F3A408ABEA}" dt="2018-06-04T04:14:10.957" v="2484" actId="20577"/>
        <pc:sldMkLst>
          <pc:docMk/>
          <pc:sldMk cId="2925566009" sldId="385"/>
        </pc:sldMkLst>
        <pc:spChg chg="mod">
          <ac:chgData name="Harpreet Singh" userId="b7615e1f-42ac-4400-8034-6ddacde4db85" providerId="ADAL" clId="{C706306F-C129-1244-A3BA-40F3A408ABEA}" dt="2018-06-04T04:14:10.957" v="2484" actId="20577"/>
          <ac:spMkLst>
            <pc:docMk/>
            <pc:sldMk cId="2925566009" sldId="385"/>
            <ac:spMk id="5" creationId="{9E336FC6-603B-5E46-AC77-04233F9076FF}"/>
          </ac:spMkLst>
        </pc:spChg>
      </pc:sldChg>
    </pc:docChg>
  </pc:docChgLst>
  <pc:docChgLst>
    <pc:chgData name="Harpreet Singh" userId="b7615e1f-42ac-4400-8034-6ddacde4db85" providerId="ADAL" clId="{78BF5B31-F5B9-B545-A450-EC3B6656E094}"/>
    <pc:docChg chg="undo redo custSel addSld delSld modSld sldOrd modSection">
      <pc:chgData name="Harpreet Singh" userId="b7615e1f-42ac-4400-8034-6ddacde4db85" providerId="ADAL" clId="{78BF5B31-F5B9-B545-A450-EC3B6656E094}" dt="2018-06-01T03:33:33.133" v="1946" actId="20577"/>
      <pc:docMkLst>
        <pc:docMk/>
      </pc:docMkLst>
      <pc:sldChg chg="modSp">
        <pc:chgData name="Harpreet Singh" userId="b7615e1f-42ac-4400-8034-6ddacde4db85" providerId="ADAL" clId="{78BF5B31-F5B9-B545-A450-EC3B6656E094}" dt="2018-06-01T03:31:23.584" v="1943" actId="20577"/>
        <pc:sldMkLst>
          <pc:docMk/>
          <pc:sldMk cId="4098965065" sldId="276"/>
        </pc:sldMkLst>
        <pc:spChg chg="mod">
          <ac:chgData name="Harpreet Singh" userId="b7615e1f-42ac-4400-8034-6ddacde4db85" providerId="ADAL" clId="{78BF5B31-F5B9-B545-A450-EC3B6656E094}" dt="2018-06-01T03:31:23.584" v="1943" actId="20577"/>
          <ac:spMkLst>
            <pc:docMk/>
            <pc:sldMk cId="4098965065" sldId="276"/>
            <ac:spMk id="5" creationId="{9E336FC6-603B-5E46-AC77-04233F9076FF}"/>
          </ac:spMkLst>
        </pc:spChg>
      </pc:sldChg>
      <pc:sldChg chg="modSp">
        <pc:chgData name="Harpreet Singh" userId="b7615e1f-42ac-4400-8034-6ddacde4db85" providerId="ADAL" clId="{78BF5B31-F5B9-B545-A450-EC3B6656E094}" dt="2018-06-01T03:33:33.133" v="1946" actId="20577"/>
        <pc:sldMkLst>
          <pc:docMk/>
          <pc:sldMk cId="3329721271" sldId="289"/>
        </pc:sldMkLst>
        <pc:spChg chg="mod">
          <ac:chgData name="Harpreet Singh" userId="b7615e1f-42ac-4400-8034-6ddacde4db85" providerId="ADAL" clId="{78BF5B31-F5B9-B545-A450-EC3B6656E094}" dt="2018-06-01T03:33:33.133" v="1946" actId="20577"/>
          <ac:spMkLst>
            <pc:docMk/>
            <pc:sldMk cId="3329721271" sldId="289"/>
            <ac:spMk id="19459" creationId="{BD6DB74B-4945-0C43-9B17-DFAC8522F49D}"/>
          </ac:spMkLst>
        </pc:spChg>
      </pc:sldChg>
      <pc:sldChg chg="modSp">
        <pc:chgData name="Harpreet Singh" userId="b7615e1f-42ac-4400-8034-6ddacde4db85" providerId="ADAL" clId="{78BF5B31-F5B9-B545-A450-EC3B6656E094}" dt="2018-06-01T02:19:46.892" v="777" actId="20577"/>
        <pc:sldMkLst>
          <pc:docMk/>
          <pc:sldMk cId="3183392831" sldId="313"/>
        </pc:sldMkLst>
        <pc:spChg chg="mod">
          <ac:chgData name="Harpreet Singh" userId="b7615e1f-42ac-4400-8034-6ddacde4db85" providerId="ADAL" clId="{78BF5B31-F5B9-B545-A450-EC3B6656E094}" dt="2018-06-01T01:18:12.400" v="87" actId="20577"/>
          <ac:spMkLst>
            <pc:docMk/>
            <pc:sldMk cId="3183392831" sldId="313"/>
            <ac:spMk id="19458" creationId="{8A1DA425-E527-C149-B644-CAFF17856CEE}"/>
          </ac:spMkLst>
        </pc:spChg>
        <pc:spChg chg="mod">
          <ac:chgData name="Harpreet Singh" userId="b7615e1f-42ac-4400-8034-6ddacde4db85" providerId="ADAL" clId="{78BF5B31-F5B9-B545-A450-EC3B6656E094}" dt="2018-06-01T02:19:46.892" v="777" actId="20577"/>
          <ac:spMkLst>
            <pc:docMk/>
            <pc:sldMk cId="3183392831" sldId="313"/>
            <ac:spMk id="19459" creationId="{BD6DB74B-4945-0C43-9B17-DFAC8522F49D}"/>
          </ac:spMkLst>
        </pc:spChg>
      </pc:sldChg>
      <pc:sldChg chg="modSp add">
        <pc:chgData name="Harpreet Singh" userId="b7615e1f-42ac-4400-8034-6ddacde4db85" providerId="ADAL" clId="{78BF5B31-F5B9-B545-A450-EC3B6656E094}" dt="2018-06-01T02:42:37.133" v="1229" actId="113"/>
        <pc:sldMkLst>
          <pc:docMk/>
          <pc:sldMk cId="3685757680" sldId="353"/>
        </pc:sldMkLst>
        <pc:spChg chg="mod">
          <ac:chgData name="Harpreet Singh" userId="b7615e1f-42ac-4400-8034-6ddacde4db85" providerId="ADAL" clId="{78BF5B31-F5B9-B545-A450-EC3B6656E094}" dt="2018-06-01T02:42:37.133" v="1229" actId="113"/>
          <ac:spMkLst>
            <pc:docMk/>
            <pc:sldMk cId="3685757680" sldId="353"/>
            <ac:spMk id="19459" creationId="{BD6DB74B-4945-0C43-9B17-DFAC8522F49D}"/>
          </ac:spMkLst>
        </pc:spChg>
      </pc:sldChg>
      <pc:sldChg chg="modSp add">
        <pc:chgData name="Harpreet Singh" userId="b7615e1f-42ac-4400-8034-6ddacde4db85" providerId="ADAL" clId="{78BF5B31-F5B9-B545-A450-EC3B6656E094}" dt="2018-06-01T03:23:39.201" v="1810" actId="20577"/>
        <pc:sldMkLst>
          <pc:docMk/>
          <pc:sldMk cId="3506295764" sldId="364"/>
        </pc:sldMkLst>
        <pc:spChg chg="mod">
          <ac:chgData name="Harpreet Singh" userId="b7615e1f-42ac-4400-8034-6ddacde4db85" providerId="ADAL" clId="{78BF5B31-F5B9-B545-A450-EC3B6656E094}" dt="2018-06-01T03:21:18.645" v="1739" actId="20577"/>
          <ac:spMkLst>
            <pc:docMk/>
            <pc:sldMk cId="3506295764" sldId="364"/>
            <ac:spMk id="19458" creationId="{8A1DA425-E527-C149-B644-CAFF17856CEE}"/>
          </ac:spMkLst>
        </pc:spChg>
        <pc:spChg chg="mod">
          <ac:chgData name="Harpreet Singh" userId="b7615e1f-42ac-4400-8034-6ddacde4db85" providerId="ADAL" clId="{78BF5B31-F5B9-B545-A450-EC3B6656E094}" dt="2018-06-01T03:23:39.201" v="1810" actId="20577"/>
          <ac:spMkLst>
            <pc:docMk/>
            <pc:sldMk cId="3506295764" sldId="364"/>
            <ac:spMk id="19459" creationId="{BD6DB74B-4945-0C43-9B17-DFAC8522F49D}"/>
          </ac:spMkLst>
        </pc:spChg>
      </pc:sldChg>
      <pc:sldChg chg="modSp add">
        <pc:chgData name="Harpreet Singh" userId="b7615e1f-42ac-4400-8034-6ddacde4db85" providerId="ADAL" clId="{78BF5B31-F5B9-B545-A450-EC3B6656E094}" dt="2018-06-01T03:28:30.268" v="1908" actId="113"/>
        <pc:sldMkLst>
          <pc:docMk/>
          <pc:sldMk cId="3464254624" sldId="365"/>
        </pc:sldMkLst>
        <pc:spChg chg="mod">
          <ac:chgData name="Harpreet Singh" userId="b7615e1f-42ac-4400-8034-6ddacde4db85" providerId="ADAL" clId="{78BF5B31-F5B9-B545-A450-EC3B6656E094}" dt="2018-06-01T03:28:23.714" v="1907" actId="20577"/>
          <ac:spMkLst>
            <pc:docMk/>
            <pc:sldMk cId="3464254624" sldId="365"/>
            <ac:spMk id="19458" creationId="{8A1DA425-E527-C149-B644-CAFF17856CEE}"/>
          </ac:spMkLst>
        </pc:spChg>
        <pc:spChg chg="mod">
          <ac:chgData name="Harpreet Singh" userId="b7615e1f-42ac-4400-8034-6ddacde4db85" providerId="ADAL" clId="{78BF5B31-F5B9-B545-A450-EC3B6656E094}" dt="2018-06-01T03:28:30.268" v="1908" actId="113"/>
          <ac:spMkLst>
            <pc:docMk/>
            <pc:sldMk cId="3464254624" sldId="365"/>
            <ac:spMk id="19459" creationId="{BD6DB74B-4945-0C43-9B17-DFAC8522F4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2CCF-6392-2341-9465-4940AB074509}" type="datetimeFigureOut">
              <a:rPr lang="en-US" smtClean="0"/>
              <a:t>7/5/2018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2E252-2912-424F-8DA9-C554FD3AC58B}" type="slidenum">
              <a:rPr lang="en-US" smtClean="0"/>
              <a:t>‹#›</a:t>
            </a:fld>
            <a:endParaRPr lang="en-US"/>
          </a:p>
        </p:txBody>
      </p:sp>
    </p:spTree>
    <p:extLst>
      <p:ext uri="{BB962C8B-B14F-4D97-AF65-F5344CB8AC3E}">
        <p14:creationId xmlns:p14="http://schemas.microsoft.com/office/powerpoint/2010/main" val="109068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7/5/2018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7/5/2018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7/5/2018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7/5/2018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avamagic.wordpress.com/2010/08/27/overview-of-spring/" TargetMode="External"/><Relationship Id="rId7" Type="http://schemas.openxmlformats.org/officeDocument/2006/relationships/hyperlink" Target="http://cobweb.cs.uga.edu/~nural/6370/hibernate.ppt" TargetMode="External"/><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2.xml"/><Relationship Id="rId6" Type="http://schemas.openxmlformats.org/officeDocument/2006/relationships/hyperlink" Target="https://www.dineshonjava.com/spring-web-mvc-framework-chapter-38/" TargetMode="External"/><Relationship Id="rId5" Type="http://schemas.openxmlformats.org/officeDocument/2006/relationships/hyperlink" Target="https://pdfs.semanticscholar.org/presentation/9c42/53b6627aa1fa0b3196c4b7467c3212060168.pdf" TargetMode="External"/><Relationship Id="rId4" Type="http://schemas.openxmlformats.org/officeDocument/2006/relationships/hyperlink" Target="https://opus.bibliothek.uni-wuerzburg.de/opus4-%20wuerzburg/frontdoor/deliver/index/docId/4172/file/JavaWebFramework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L5# Spring MVC examples, JPA, Hibernate</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r>
              <a:rPr lang="en-CA" dirty="0"/>
              <a:t>Download folder from the </a:t>
            </a:r>
            <a:r>
              <a:rPr lang="en-CA" dirty="0" err="1"/>
              <a:t>Omnivox</a:t>
            </a:r>
            <a:r>
              <a:rPr lang="en-CA" dirty="0"/>
              <a:t> “</a:t>
            </a:r>
            <a:r>
              <a:rPr lang="en-CA" err="1"/>
              <a:t>SpringBasic</a:t>
            </a:r>
            <a:r>
              <a:rPr lang="en-CA"/>
              <a:t>.zip”</a:t>
            </a:r>
            <a:endParaRPr lang="en-CA" dirty="0"/>
          </a:p>
          <a:p>
            <a:r>
              <a:rPr lang="en-CA" dirty="0"/>
              <a:t>Copy and paste files if there is any problems</a:t>
            </a:r>
            <a:endParaRPr lang="en-CA" b="1" dirty="0"/>
          </a:p>
          <a:p>
            <a:endParaRPr lang="en-CA" dirty="0"/>
          </a:p>
          <a:p>
            <a:r>
              <a:rPr lang="en-CA" dirty="0"/>
              <a:t>We will understand dispatcher-</a:t>
            </a:r>
            <a:r>
              <a:rPr lang="en-CA" dirty="0" err="1"/>
              <a:t>servlet.xml</a:t>
            </a:r>
            <a:r>
              <a:rPr lang="en-CA" dirty="0"/>
              <a:t> in detail</a:t>
            </a:r>
          </a:p>
        </p:txBody>
      </p:sp>
    </p:spTree>
    <p:extLst>
      <p:ext uri="{BB962C8B-B14F-4D97-AF65-F5344CB8AC3E}">
        <p14:creationId xmlns:p14="http://schemas.microsoft.com/office/powerpoint/2010/main" val="20542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 Controller &amp; JSPs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r>
              <a:rPr lang="en-CA" dirty="0"/>
              <a:t>Create a new class with name </a:t>
            </a:r>
            <a:r>
              <a:rPr lang="en-CA" b="1" dirty="0" err="1"/>
              <a:t>HelloWorldController</a:t>
            </a:r>
            <a:endParaRPr lang="en-CA" b="1" dirty="0"/>
          </a:p>
          <a:p>
            <a:endParaRPr lang="en-CA" dirty="0"/>
          </a:p>
          <a:p>
            <a:r>
              <a:rPr lang="en-CA" dirty="0"/>
              <a:t>Copy and paste the content from </a:t>
            </a:r>
            <a:r>
              <a:rPr lang="en-CA" dirty="0" err="1"/>
              <a:t>HelloWorldController.java</a:t>
            </a:r>
            <a:r>
              <a:rPr lang="en-CA" dirty="0"/>
              <a:t> from the package that you have downloaded</a:t>
            </a:r>
          </a:p>
          <a:p>
            <a:endParaRPr lang="en-CA" dirty="0"/>
          </a:p>
          <a:p>
            <a:r>
              <a:rPr lang="en-CA" dirty="0"/>
              <a:t>Try to find the differences with Servlets</a:t>
            </a:r>
          </a:p>
          <a:p>
            <a:endParaRPr lang="en-CA" dirty="0"/>
          </a:p>
        </p:txBody>
      </p:sp>
    </p:spTree>
    <p:extLst>
      <p:ext uri="{BB962C8B-B14F-4D97-AF65-F5344CB8AC3E}">
        <p14:creationId xmlns:p14="http://schemas.microsoft.com/office/powerpoint/2010/main" val="140557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 Controller &amp; JSPs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r>
              <a:rPr lang="en-CA" dirty="0"/>
              <a:t>Create a folder views under /</a:t>
            </a:r>
            <a:r>
              <a:rPr lang="en-CA" dirty="0" err="1"/>
              <a:t>webapp</a:t>
            </a:r>
            <a:r>
              <a:rPr lang="en-CA" dirty="0"/>
              <a:t>/WEB-INF/</a:t>
            </a:r>
          </a:p>
          <a:p>
            <a:endParaRPr lang="en-CA" b="1" dirty="0"/>
          </a:p>
          <a:p>
            <a:r>
              <a:rPr lang="en-CA" dirty="0"/>
              <a:t>Now copy and paste the file </a:t>
            </a:r>
            <a:r>
              <a:rPr lang="en-CA" dirty="0" err="1"/>
              <a:t>result.jsp</a:t>
            </a:r>
            <a:r>
              <a:rPr lang="en-CA" dirty="0"/>
              <a:t> in views folder</a:t>
            </a:r>
          </a:p>
          <a:p>
            <a:endParaRPr lang="en-CA" dirty="0"/>
          </a:p>
        </p:txBody>
      </p:sp>
    </p:spTree>
    <p:extLst>
      <p:ext uri="{BB962C8B-B14F-4D97-AF65-F5344CB8AC3E}">
        <p14:creationId xmlns:p14="http://schemas.microsoft.com/office/powerpoint/2010/main" val="353606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3"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9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1A669D-ED06-0343-8A47-479F9EDD4B32}"/>
              </a:ext>
            </a:extLst>
          </p:cNvPr>
          <p:cNvPicPr>
            <a:picLocks noChangeAspect="1"/>
          </p:cNvPicPr>
          <p:nvPr/>
        </p:nvPicPr>
        <p:blipFill>
          <a:blip r:embed="rId2"/>
          <a:stretch>
            <a:fillRect/>
          </a:stretch>
        </p:blipFill>
        <p:spPr>
          <a:xfrm>
            <a:off x="5254171" y="-1"/>
            <a:ext cx="5259662" cy="6852981"/>
          </a:xfrm>
          <a:prstGeom prst="rect">
            <a:avLst/>
          </a:prstGeom>
        </p:spPr>
      </p:pic>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a:xfrm>
            <a:off x="838200" y="171162"/>
            <a:ext cx="2840182" cy="2371148"/>
          </a:xfrm>
        </p:spPr>
        <p:txBody>
          <a:bodyPr vert="horz" lIns="91440" tIns="45720" rIns="91440" bIns="45720" rtlCol="0" anchor="ctr">
            <a:normAutofit/>
          </a:bodyPr>
          <a:lstStyle/>
          <a:p>
            <a:r>
              <a:rPr lang="en-US" kern="1200" dirty="0">
                <a:solidFill>
                  <a:srgbClr val="FFFFFF"/>
                </a:solidFill>
                <a:latin typeface="+mj-lt"/>
                <a:ea typeface="+mj-ea"/>
                <a:cs typeface="+mj-cs"/>
              </a:rPr>
              <a:t>Match your folder structure</a:t>
            </a:r>
            <a:endParaRPr lang="en-US" altLang="en-US" kern="1200" dirty="0">
              <a:solidFill>
                <a:srgbClr val="FFFFFF"/>
              </a:solidFill>
              <a:latin typeface="+mj-lt"/>
              <a:ea typeface="+mj-ea"/>
              <a:cs typeface="+mj-cs"/>
            </a:endParaRPr>
          </a:p>
        </p:txBody>
      </p:sp>
      <p:sp>
        <p:nvSpPr>
          <p:cNvPr id="12" name="Rectangle 2">
            <a:extLst>
              <a:ext uri="{FF2B5EF4-FFF2-40B4-BE49-F238E27FC236}">
                <a16:creationId xmlns:a16="http://schemas.microsoft.com/office/drawing/2014/main" id="{81EA6C96-EA69-CD43-8A4D-1F99B9E41BA0}"/>
              </a:ext>
            </a:extLst>
          </p:cNvPr>
          <p:cNvSpPr txBox="1">
            <a:spLocks noChangeArrowheads="1"/>
          </p:cNvSpPr>
          <p:nvPr/>
        </p:nvSpPr>
        <p:spPr>
          <a:xfrm>
            <a:off x="838199" y="4053734"/>
            <a:ext cx="4415971" cy="23711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If it matches then </a:t>
            </a:r>
            <a:r>
              <a:rPr lang="en-US" b="1" dirty="0"/>
              <a:t>right click on your project and Run on Server..</a:t>
            </a:r>
            <a:endParaRPr lang="en-US" altLang="en-US" b="1" dirty="0"/>
          </a:p>
        </p:txBody>
      </p:sp>
    </p:spTree>
    <p:extLst>
      <p:ext uri="{BB962C8B-B14F-4D97-AF65-F5344CB8AC3E}">
        <p14:creationId xmlns:p14="http://schemas.microsoft.com/office/powerpoint/2010/main" val="97365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 typical Spring MVC application consists of:</a:t>
            </a:r>
          </a:p>
          <a:p>
            <a:pPr lvl="1"/>
            <a:r>
              <a:rPr lang="en-CA" dirty="0"/>
              <a:t>A </a:t>
            </a:r>
            <a:r>
              <a:rPr lang="en-CA" b="1" dirty="0"/>
              <a:t>dispatcher servlet</a:t>
            </a:r>
            <a:r>
              <a:rPr lang="en-CA" dirty="0"/>
              <a:t>, which will intercept incoming requests.</a:t>
            </a:r>
          </a:p>
          <a:p>
            <a:pPr lvl="1"/>
            <a:r>
              <a:rPr lang="en-CA" dirty="0"/>
              <a:t>A </a:t>
            </a:r>
            <a:r>
              <a:rPr lang="en-CA" b="1" dirty="0"/>
              <a:t>configuration</a:t>
            </a:r>
            <a:r>
              <a:rPr lang="en-CA" dirty="0"/>
              <a:t> </a:t>
            </a:r>
            <a:r>
              <a:rPr lang="en-CA" b="1" dirty="0"/>
              <a:t>file</a:t>
            </a:r>
            <a:r>
              <a:rPr lang="en-CA" dirty="0"/>
              <a:t> which directs a web container to send requests to a dispatcher servlet </a:t>
            </a:r>
          </a:p>
          <a:p>
            <a:pPr lvl="1"/>
            <a:r>
              <a:rPr lang="en-CA" b="1" dirty="0"/>
              <a:t>Controllers</a:t>
            </a:r>
            <a:r>
              <a:rPr lang="en-CA" dirty="0"/>
              <a:t> that execute a business logic and route to relevant Views</a:t>
            </a:r>
          </a:p>
          <a:p>
            <a:pPr lvl="1"/>
            <a:r>
              <a:rPr lang="en-CA" b="1" dirty="0"/>
              <a:t>URL</a:t>
            </a:r>
            <a:r>
              <a:rPr lang="en-CA" dirty="0"/>
              <a:t> mapping that instructs a dispatcher servlet how to map URLs to controllers</a:t>
            </a:r>
          </a:p>
          <a:p>
            <a:pPr lvl="1"/>
            <a:r>
              <a:rPr lang="en-CA" b="1" dirty="0"/>
              <a:t>view resolver </a:t>
            </a:r>
            <a:r>
              <a:rPr lang="en-CA" dirty="0"/>
              <a:t>that watches out which controller has completed and how to get to the view</a:t>
            </a:r>
          </a:p>
          <a:p>
            <a:endParaRPr lang="en-CA" sz="2800" dirty="0"/>
          </a:p>
        </p:txBody>
      </p:sp>
    </p:spTree>
    <p:extLst>
      <p:ext uri="{BB962C8B-B14F-4D97-AF65-F5344CB8AC3E}">
        <p14:creationId xmlns:p14="http://schemas.microsoft.com/office/powerpoint/2010/main" val="368575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Front Controller</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Front Controller is very important component one which route the all the requests into framework control</a:t>
            </a:r>
          </a:p>
          <a:p>
            <a:pPr lvl="1"/>
            <a:r>
              <a:rPr lang="en-CA" dirty="0"/>
              <a:t>It initialize the framework to cater to the requests.</a:t>
            </a:r>
          </a:p>
          <a:p>
            <a:pPr lvl="1"/>
            <a:r>
              <a:rPr lang="en-CA" dirty="0"/>
              <a:t>Load the map of all URLs and the components responsible to handle the request.</a:t>
            </a:r>
          </a:p>
          <a:p>
            <a:pPr lvl="1"/>
            <a:r>
              <a:rPr lang="en-CA" dirty="0"/>
              <a:t>Prepare the map for the views.</a:t>
            </a:r>
          </a:p>
          <a:p>
            <a:r>
              <a:rPr lang="en-CA" dirty="0"/>
              <a:t>In Spring MVC, </a:t>
            </a:r>
            <a:r>
              <a:rPr lang="en-CA" b="1" dirty="0"/>
              <a:t>Dispatcher Servlet </a:t>
            </a:r>
            <a:r>
              <a:rPr lang="en-CA" dirty="0"/>
              <a:t>is the front controller.</a:t>
            </a:r>
            <a:endParaRPr lang="en-CA" b="1" dirty="0"/>
          </a:p>
        </p:txBody>
      </p:sp>
    </p:spTree>
    <p:extLst>
      <p:ext uri="{BB962C8B-B14F-4D97-AF65-F5344CB8AC3E}">
        <p14:creationId xmlns:p14="http://schemas.microsoft.com/office/powerpoint/2010/main" val="350629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Flow in MVC</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dirty="0"/>
              <a:t>Whenever request lands the </a:t>
            </a:r>
            <a:r>
              <a:rPr lang="en-CA" b="1" dirty="0"/>
              <a:t>dispatcher servlet </a:t>
            </a:r>
            <a:r>
              <a:rPr lang="en-CA" dirty="0"/>
              <a:t>consults with </a:t>
            </a:r>
            <a:r>
              <a:rPr lang="en-CA" b="1" dirty="0" err="1"/>
              <a:t>HandlerMapping</a:t>
            </a:r>
            <a:r>
              <a:rPr lang="en-CA" b="1" dirty="0"/>
              <a:t> </a:t>
            </a:r>
            <a:r>
              <a:rPr lang="en-CA" dirty="0"/>
              <a:t>for mapping of URL and have Controller information</a:t>
            </a:r>
          </a:p>
          <a:p>
            <a:r>
              <a:rPr lang="en-CA" dirty="0"/>
              <a:t>Then Dispatcher servlet has information about which is controller need to be invoked</a:t>
            </a:r>
          </a:p>
          <a:p>
            <a:r>
              <a:rPr lang="en-CA" dirty="0"/>
              <a:t>Then that controller will be invoked</a:t>
            </a:r>
          </a:p>
          <a:p>
            <a:r>
              <a:rPr lang="en-CA" b="1" dirty="0"/>
              <a:t>Controller</a:t>
            </a:r>
            <a:r>
              <a:rPr lang="en-CA" dirty="0"/>
              <a:t> can request the model for some information (about some DAO, Service layer or Data in POJO, or data in database using business logic)</a:t>
            </a:r>
          </a:p>
          <a:p>
            <a:r>
              <a:rPr lang="en-CA" dirty="0"/>
              <a:t>once process has been done then dispatcher servlet get the response then dispatcher servlet will get </a:t>
            </a:r>
            <a:r>
              <a:rPr lang="en-CA" b="1" dirty="0"/>
              <a:t>view resolver </a:t>
            </a:r>
            <a:r>
              <a:rPr lang="en-CA" dirty="0"/>
              <a:t>to build the view</a:t>
            </a:r>
          </a:p>
          <a:p>
            <a:r>
              <a:rPr lang="en-CA" dirty="0"/>
              <a:t>view resolver look out what view has being configured it has been JSP, Velocity, XML etc. based this configuration view has been prepared and the information from model i.e. POJO it will be put on the view and response will be send back to browser.</a:t>
            </a:r>
            <a:endParaRPr lang="en-CA" b="1" dirty="0"/>
          </a:p>
        </p:txBody>
      </p:sp>
    </p:spTree>
    <p:extLst>
      <p:ext uri="{BB962C8B-B14F-4D97-AF65-F5344CB8AC3E}">
        <p14:creationId xmlns:p14="http://schemas.microsoft.com/office/powerpoint/2010/main" val="346425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Lets see some </a:t>
            </a:r>
            <a:r>
              <a:rPr lang="en-CA" dirty="0" err="1"/>
              <a:t>conf</a:t>
            </a:r>
            <a:r>
              <a:rPr lang="en-CA" dirty="0"/>
              <a:t> files: </a:t>
            </a:r>
            <a:r>
              <a:rPr lang="en-CA" dirty="0" err="1"/>
              <a:t>web.xml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0000" lnSpcReduction="20000"/>
          </a:bodyPr>
          <a:lstStyle/>
          <a:p>
            <a:pPr marL="0" indent="0">
              <a:buNone/>
            </a:pPr>
            <a:r>
              <a:rPr lang="en-CA" dirty="0"/>
              <a:t>How many of you know about this tag?</a:t>
            </a:r>
          </a:p>
          <a:p>
            <a:pPr marL="0" indent="0">
              <a:buNone/>
            </a:pPr>
            <a:endParaRPr lang="en-CA" dirty="0"/>
          </a:p>
          <a:p>
            <a:pPr marL="0" indent="0">
              <a:buNone/>
            </a:pPr>
            <a:r>
              <a:rPr lang="en-CA" dirty="0"/>
              <a:t>&lt;servlet&gt;</a:t>
            </a:r>
          </a:p>
          <a:p>
            <a:pPr marL="0" indent="0">
              <a:buNone/>
            </a:pPr>
            <a:r>
              <a:rPr lang="en-CA" dirty="0"/>
              <a:t>	&lt;servlet-name&gt;dispatcher&lt;/servlet-name&gt;</a:t>
            </a:r>
          </a:p>
          <a:p>
            <a:pPr marL="0" indent="0">
              <a:buNone/>
            </a:pPr>
            <a:r>
              <a:rPr lang="en-CA" dirty="0"/>
              <a:t>	&lt;servlet-class&gt; 	</a:t>
            </a:r>
            <a:r>
              <a:rPr lang="en-CA" dirty="0" err="1"/>
              <a:t>org.springframework.web.servlet.DispatcherServlet</a:t>
            </a:r>
            <a:endParaRPr lang="en-CA" dirty="0"/>
          </a:p>
          <a:p>
            <a:pPr marL="0" indent="0">
              <a:buNone/>
            </a:pPr>
            <a:r>
              <a:rPr lang="en-CA" dirty="0"/>
              <a:t>	&lt;/servlet-class&gt;</a:t>
            </a:r>
          </a:p>
          <a:p>
            <a:pPr marL="0" indent="0">
              <a:buNone/>
            </a:pPr>
            <a:r>
              <a:rPr lang="en-CA" dirty="0"/>
              <a:t>&lt;/servlet&gt;</a:t>
            </a:r>
          </a:p>
          <a:p>
            <a:pPr marL="0" indent="0">
              <a:buNone/>
            </a:pPr>
            <a:r>
              <a:rPr lang="en-CA" dirty="0"/>
              <a:t/>
            </a:r>
            <a:br>
              <a:rPr lang="en-CA" dirty="0"/>
            </a:br>
            <a:endParaRPr lang="en-CA" dirty="0"/>
          </a:p>
          <a:p>
            <a:pPr marL="0" indent="0">
              <a:buNone/>
            </a:pPr>
            <a:r>
              <a:rPr lang="en-CA" dirty="0"/>
              <a:t>&lt;servlet-mapping&gt;</a:t>
            </a:r>
          </a:p>
          <a:p>
            <a:pPr marL="0" indent="0">
              <a:buNone/>
            </a:pPr>
            <a:r>
              <a:rPr lang="en-CA" dirty="0"/>
              <a:t>	&lt;servlet-name&gt;dispatcher&lt;/servlet-name&gt;</a:t>
            </a:r>
          </a:p>
          <a:p>
            <a:pPr marL="0" indent="0">
              <a:buNone/>
            </a:pPr>
            <a:r>
              <a:rPr lang="en-CA" dirty="0"/>
              <a:t>	&lt;</a:t>
            </a:r>
            <a:r>
              <a:rPr lang="en-CA" dirty="0" err="1"/>
              <a:t>url</a:t>
            </a:r>
            <a:r>
              <a:rPr lang="en-CA" dirty="0"/>
              <a:t>-pattern&gt;/&lt;/</a:t>
            </a:r>
            <a:r>
              <a:rPr lang="en-CA" dirty="0" err="1"/>
              <a:t>url</a:t>
            </a:r>
            <a:r>
              <a:rPr lang="en-CA" dirty="0"/>
              <a:t>-pattern&gt;</a:t>
            </a:r>
          </a:p>
          <a:p>
            <a:pPr marL="0" indent="0">
              <a:buNone/>
            </a:pPr>
            <a:r>
              <a:rPr lang="en-CA" dirty="0"/>
              <a:t>&lt;/servlet-mapping&gt;</a:t>
            </a:r>
          </a:p>
        </p:txBody>
      </p:sp>
    </p:spTree>
    <p:extLst>
      <p:ext uri="{BB962C8B-B14F-4D97-AF65-F5344CB8AC3E}">
        <p14:creationId xmlns:p14="http://schemas.microsoft.com/office/powerpoint/2010/main" val="163723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Dispatcher-</a:t>
            </a:r>
            <a:r>
              <a:rPr lang="en-CA" dirty="0" err="1"/>
              <a:t>servlet.xml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10000"/>
          </a:bodyPr>
          <a:lstStyle/>
          <a:p>
            <a:pPr marL="0" indent="0">
              <a:buNone/>
            </a:pPr>
            <a:r>
              <a:rPr lang="en-CA" dirty="0"/>
              <a:t>In </a:t>
            </a:r>
            <a:r>
              <a:rPr lang="en-CA" dirty="0" err="1"/>
              <a:t>web.xml</a:t>
            </a:r>
            <a:r>
              <a:rPr lang="en-CA" dirty="0"/>
              <a:t> if servlet name is dispatcher then it will look for </a:t>
            </a:r>
            <a:r>
              <a:rPr lang="en-CA" b="1" dirty="0">
                <a:solidFill>
                  <a:srgbClr val="0070C0"/>
                </a:solidFill>
              </a:rPr>
              <a:t>dispatcher</a:t>
            </a:r>
            <a:r>
              <a:rPr lang="en-CA" b="1" dirty="0"/>
              <a:t>-</a:t>
            </a:r>
            <a:r>
              <a:rPr lang="en-CA" b="1" dirty="0" err="1"/>
              <a:t>servlet.xml</a:t>
            </a:r>
            <a:r>
              <a:rPr lang="en-CA" b="1" dirty="0"/>
              <a:t>, </a:t>
            </a:r>
          </a:p>
          <a:p>
            <a:pPr marL="0" indent="0">
              <a:buNone/>
            </a:pPr>
            <a:endParaRPr lang="en-CA" dirty="0"/>
          </a:p>
          <a:p>
            <a:pPr marL="0" indent="0">
              <a:buNone/>
            </a:pPr>
            <a:r>
              <a:rPr lang="en-CA" b="1" dirty="0" err="1"/>
              <a:t>Web.xml</a:t>
            </a:r>
            <a:r>
              <a:rPr lang="en-CA" b="1" dirty="0"/>
              <a:t> previously</a:t>
            </a:r>
          </a:p>
          <a:p>
            <a:pPr marL="0" indent="0">
              <a:buNone/>
            </a:pPr>
            <a:r>
              <a:rPr lang="en-CA" dirty="0"/>
              <a:t>&lt;servlet&gt;</a:t>
            </a:r>
          </a:p>
          <a:p>
            <a:pPr marL="0" indent="0">
              <a:buNone/>
            </a:pPr>
            <a:r>
              <a:rPr lang="en-CA" dirty="0"/>
              <a:t>	&lt;servlet-name&gt;</a:t>
            </a:r>
            <a:r>
              <a:rPr lang="en-CA" b="1" dirty="0">
                <a:solidFill>
                  <a:srgbClr val="0070C0"/>
                </a:solidFill>
              </a:rPr>
              <a:t>dispatcher</a:t>
            </a:r>
            <a:r>
              <a:rPr lang="en-CA" dirty="0"/>
              <a:t>&lt;/servlet-name&gt;</a:t>
            </a:r>
          </a:p>
          <a:p>
            <a:pPr marL="0" indent="0">
              <a:buNone/>
            </a:pPr>
            <a:r>
              <a:rPr lang="en-CA" dirty="0"/>
              <a:t>	&lt;servlet-class&gt; 	</a:t>
            </a:r>
            <a:r>
              <a:rPr lang="en-CA" dirty="0" err="1"/>
              <a:t>org.springframework.web.servlet.DispatcherServlet</a:t>
            </a:r>
            <a:endParaRPr lang="en-CA" dirty="0"/>
          </a:p>
          <a:p>
            <a:pPr marL="0" indent="0">
              <a:buNone/>
            </a:pPr>
            <a:r>
              <a:rPr lang="en-CA" dirty="0"/>
              <a:t>	&lt;/servlet-class&gt;</a:t>
            </a:r>
          </a:p>
          <a:p>
            <a:pPr marL="0" indent="0">
              <a:buNone/>
            </a:pPr>
            <a:r>
              <a:rPr lang="en-CA" dirty="0"/>
              <a:t>&lt;/servlet&gt;</a:t>
            </a:r>
          </a:p>
        </p:txBody>
      </p:sp>
    </p:spTree>
    <p:extLst>
      <p:ext uri="{BB962C8B-B14F-4D97-AF65-F5344CB8AC3E}">
        <p14:creationId xmlns:p14="http://schemas.microsoft.com/office/powerpoint/2010/main" val="236737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Dispatcher-</a:t>
            </a:r>
            <a:r>
              <a:rPr lang="en-CA" dirty="0" err="1"/>
              <a:t>servlet.xml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lnSpcReduction="10000"/>
          </a:bodyPr>
          <a:lstStyle/>
          <a:p>
            <a:pPr marL="0" indent="0">
              <a:buNone/>
            </a:pPr>
            <a:r>
              <a:rPr lang="en-CA" sz="2000" i="1" dirty="0"/>
              <a:t>&lt;</a:t>
            </a:r>
            <a:r>
              <a:rPr lang="en-CA" sz="2000" i="1" dirty="0" err="1"/>
              <a:t>context:component-scan</a:t>
            </a:r>
            <a:r>
              <a:rPr lang="en-CA" sz="2000" i="1" dirty="0"/>
              <a:t> base-package="</a:t>
            </a:r>
            <a:r>
              <a:rPr lang="en-CA" sz="2000" i="1" dirty="0" err="1"/>
              <a:t>com.jac.controller</a:t>
            </a:r>
            <a:r>
              <a:rPr lang="en-CA" sz="2000" i="1" dirty="0"/>
              <a:t>" /&gt;</a:t>
            </a:r>
          </a:p>
          <a:p>
            <a:pPr marL="0" indent="0">
              <a:buNone/>
            </a:pPr>
            <a:r>
              <a:rPr lang="en-CA" dirty="0"/>
              <a:t>	Used to autodetect classes and register the corresponding beans</a:t>
            </a:r>
          </a:p>
          <a:p>
            <a:pPr marL="0" indent="0">
              <a:buNone/>
            </a:pPr>
            <a:endParaRPr lang="en-CA" dirty="0"/>
          </a:p>
          <a:p>
            <a:pPr marL="0" indent="0">
              <a:buNone/>
            </a:pPr>
            <a:r>
              <a:rPr lang="en-CA" sz="2000" i="1" dirty="0"/>
              <a:t>&lt;bean class="org.springframework.web.servlet.view.InternalResourceViewResolver"&gt;</a:t>
            </a:r>
          </a:p>
          <a:p>
            <a:pPr marL="0" indent="0">
              <a:buNone/>
            </a:pPr>
            <a:r>
              <a:rPr lang="en-CA" sz="2000" i="1" dirty="0"/>
              <a:t>	&lt;property name="prefix" value="/WEB-INF/views/" /&gt;</a:t>
            </a:r>
          </a:p>
          <a:p>
            <a:pPr marL="0" indent="0">
              <a:buNone/>
            </a:pPr>
            <a:r>
              <a:rPr lang="en-CA" sz="2000" i="1" dirty="0"/>
              <a:t>	&lt;property name="suffix"&gt; &lt;value&gt;.</a:t>
            </a:r>
            <a:r>
              <a:rPr lang="en-CA" sz="2000" i="1" dirty="0" err="1"/>
              <a:t>jsp</a:t>
            </a:r>
            <a:r>
              <a:rPr lang="en-CA" sz="2000" i="1" dirty="0"/>
              <a:t>&lt;/value&gt; &lt;/property&gt;</a:t>
            </a:r>
          </a:p>
          <a:p>
            <a:pPr marL="0" indent="0">
              <a:buNone/>
            </a:pPr>
            <a:r>
              <a:rPr lang="en-CA" sz="2000" i="1" dirty="0"/>
              <a:t>&lt;/bean&gt;</a:t>
            </a:r>
          </a:p>
          <a:p>
            <a:pPr marL="0" indent="0">
              <a:buNone/>
            </a:pPr>
            <a:r>
              <a:rPr lang="en-CA" b="1" dirty="0"/>
              <a:t>prefix + view name + suffix </a:t>
            </a:r>
            <a:endParaRPr lang="en-CA" sz="2000" b="1" i="1" dirty="0"/>
          </a:p>
          <a:p>
            <a:pPr marL="0" indent="0">
              <a:buNone/>
            </a:pPr>
            <a:r>
              <a:rPr lang="en-CA" dirty="0"/>
              <a:t>is used to resolve “internal resource view” (in simple, it’s final output, </a:t>
            </a:r>
            <a:r>
              <a:rPr lang="en-CA" dirty="0" err="1"/>
              <a:t>jsp</a:t>
            </a:r>
            <a:r>
              <a:rPr lang="en-CA" dirty="0"/>
              <a:t> or </a:t>
            </a:r>
            <a:r>
              <a:rPr lang="en-CA" dirty="0" err="1"/>
              <a:t>htmp</a:t>
            </a:r>
            <a:r>
              <a:rPr lang="en-CA" dirty="0"/>
              <a:t> page) based on a predefined URL pattern. </a:t>
            </a:r>
          </a:p>
        </p:txBody>
      </p:sp>
    </p:spTree>
    <p:extLst>
      <p:ext uri="{BB962C8B-B14F-4D97-AF65-F5344CB8AC3E}">
        <p14:creationId xmlns:p14="http://schemas.microsoft.com/office/powerpoint/2010/main" val="170032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Spring MVC examples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292556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working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Rest of the working of Spring is similar to what we have already studied</a:t>
            </a:r>
          </a:p>
          <a:p>
            <a:pPr marL="0" indent="0">
              <a:buNone/>
            </a:pPr>
            <a:endParaRPr lang="en-CA" dirty="0"/>
          </a:p>
          <a:p>
            <a:pPr marL="514350" indent="-514350">
              <a:buAutoNum type="arabicPeriod"/>
            </a:pPr>
            <a:r>
              <a:rPr lang="en-CA" dirty="0" err="1"/>
              <a:t>web.xml</a:t>
            </a:r>
            <a:endParaRPr lang="en-CA" dirty="0"/>
          </a:p>
          <a:p>
            <a:pPr marL="514350" indent="-514350">
              <a:buAutoNum type="arabicPeriod"/>
            </a:pPr>
            <a:r>
              <a:rPr lang="en-CA" dirty="0"/>
              <a:t>Dispatcher-</a:t>
            </a:r>
            <a:r>
              <a:rPr lang="en-CA" dirty="0" err="1"/>
              <a:t>servlet.xml</a:t>
            </a:r>
            <a:endParaRPr lang="en-CA" dirty="0"/>
          </a:p>
          <a:p>
            <a:pPr marL="514350" indent="-514350">
              <a:buAutoNum type="arabicPeriod"/>
            </a:pPr>
            <a:r>
              <a:rPr lang="en-CA" dirty="0"/>
              <a:t>Controller</a:t>
            </a:r>
          </a:p>
          <a:p>
            <a:pPr marL="514350" indent="-514350">
              <a:buAutoNum type="arabicPeriod"/>
            </a:pPr>
            <a:r>
              <a:rPr lang="en-CA" dirty="0"/>
              <a:t>Model – service –</a:t>
            </a:r>
            <a:r>
              <a:rPr lang="en-CA" dirty="0" err="1"/>
              <a:t>dao</a:t>
            </a:r>
            <a:r>
              <a:rPr lang="en-CA" dirty="0"/>
              <a:t> and then back to controller</a:t>
            </a:r>
          </a:p>
          <a:p>
            <a:pPr marL="514350" indent="-514350">
              <a:buAutoNum type="arabicPeriod"/>
            </a:pPr>
            <a:r>
              <a:rPr lang="en-CA" dirty="0"/>
              <a:t>Controller calls view</a:t>
            </a:r>
          </a:p>
          <a:p>
            <a:pPr marL="514350" indent="-514350">
              <a:buAutoNum type="arabicPeriod"/>
            </a:pPr>
            <a:r>
              <a:rPr lang="en-CA" dirty="0"/>
              <a:t>View is internally resolved</a:t>
            </a:r>
          </a:p>
        </p:txBody>
      </p:sp>
    </p:spTree>
    <p:extLst>
      <p:ext uri="{BB962C8B-B14F-4D97-AF65-F5344CB8AC3E}">
        <p14:creationId xmlns:p14="http://schemas.microsoft.com/office/powerpoint/2010/main" val="65447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Setter injection example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&lt;!-- Definition for </a:t>
            </a:r>
            <a:r>
              <a:rPr lang="en-CA" dirty="0" err="1"/>
              <a:t>studentManager</a:t>
            </a:r>
            <a:r>
              <a:rPr lang="en-CA" dirty="0"/>
              <a:t> bean --&gt;</a:t>
            </a:r>
          </a:p>
          <a:p>
            <a:pPr marL="0" indent="0">
              <a:buNone/>
            </a:pPr>
            <a:r>
              <a:rPr lang="en-CA" dirty="0"/>
              <a:t>&lt;bean id="</a:t>
            </a:r>
            <a:r>
              <a:rPr lang="en-CA" dirty="0" err="1"/>
              <a:t>studentManager</a:t>
            </a:r>
            <a:r>
              <a:rPr lang="en-CA" dirty="0"/>
              <a:t>" class="</a:t>
            </a:r>
            <a:r>
              <a:rPr lang="en-CA" dirty="0" err="1"/>
              <a:t>com.jac.model.service.StudentManager</a:t>
            </a:r>
            <a:r>
              <a:rPr lang="en-CA" dirty="0"/>
              <a:t>"&gt;</a:t>
            </a:r>
          </a:p>
          <a:p>
            <a:pPr marL="0" indent="0">
              <a:buNone/>
            </a:pPr>
            <a:r>
              <a:rPr lang="en-CA" dirty="0"/>
              <a:t>	&lt;property name="</a:t>
            </a:r>
            <a:r>
              <a:rPr lang="en-CA" b="1" dirty="0">
                <a:solidFill>
                  <a:srgbClr val="0070C0"/>
                </a:solidFill>
              </a:rPr>
              <a:t>student</a:t>
            </a:r>
            <a:r>
              <a:rPr lang="en-CA" dirty="0"/>
              <a:t>" ref="student" /&gt;</a:t>
            </a:r>
          </a:p>
          <a:p>
            <a:pPr marL="0" indent="0">
              <a:buNone/>
            </a:pPr>
            <a:r>
              <a:rPr lang="en-CA" dirty="0"/>
              <a:t>&lt;/bean&gt;</a:t>
            </a:r>
            <a:br>
              <a:rPr lang="en-CA" dirty="0"/>
            </a:br>
            <a:endParaRPr lang="en-CA" dirty="0"/>
          </a:p>
          <a:p>
            <a:pPr marL="0" indent="0">
              <a:buNone/>
            </a:pPr>
            <a:r>
              <a:rPr lang="en-CA" dirty="0"/>
              <a:t>&lt;!-- Definition for Student --&gt;</a:t>
            </a:r>
          </a:p>
          <a:p>
            <a:pPr marL="0" indent="0">
              <a:buNone/>
            </a:pPr>
            <a:r>
              <a:rPr lang="en-CA" dirty="0"/>
              <a:t>&lt;bean id="</a:t>
            </a:r>
            <a:r>
              <a:rPr lang="en-CA" b="1" dirty="0">
                <a:solidFill>
                  <a:srgbClr val="0070C0"/>
                </a:solidFill>
              </a:rPr>
              <a:t>student</a:t>
            </a:r>
            <a:r>
              <a:rPr lang="en-CA" dirty="0"/>
              <a:t>" class="</a:t>
            </a:r>
            <a:r>
              <a:rPr lang="en-CA" dirty="0" err="1"/>
              <a:t>com.jac.model.Student</a:t>
            </a:r>
            <a:r>
              <a:rPr lang="en-CA" dirty="0"/>
              <a:t>"&gt;&lt;/bean&gt;</a:t>
            </a:r>
          </a:p>
        </p:txBody>
      </p:sp>
    </p:spTree>
    <p:extLst>
      <p:ext uri="{BB962C8B-B14F-4D97-AF65-F5344CB8AC3E}">
        <p14:creationId xmlns:p14="http://schemas.microsoft.com/office/powerpoint/2010/main" val="75834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CA" dirty="0"/>
              <a:t>Java Persistence API (JPA)</a:t>
            </a:r>
            <a:r>
              <a:rPr lang="en-US" altLang="en-US" dirty="0"/>
              <a:t>/HIBERNATE</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2888498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672104B0-9296-BD42-8C76-B3C93B3E541F}"/>
              </a:ext>
            </a:extLst>
          </p:cNvPr>
          <p:cNvSpPr>
            <a:spLocks noGrp="1" noChangeArrowheads="1"/>
          </p:cNvSpPr>
          <p:nvPr>
            <p:ph type="title"/>
          </p:nvPr>
        </p:nvSpPr>
        <p:spPr/>
        <p:txBody>
          <a:bodyPr>
            <a:normAutofit/>
          </a:bodyPr>
          <a:lstStyle/>
          <a:p>
            <a:pPr eaLnBrk="1" hangingPunct="1"/>
            <a:r>
              <a:rPr lang="en-US" altLang="en-US" dirty="0"/>
              <a:t>Object-Relational Mapping</a:t>
            </a:r>
          </a:p>
        </p:txBody>
      </p:sp>
      <p:sp>
        <p:nvSpPr>
          <p:cNvPr id="3075" name="Rectangle 5">
            <a:extLst>
              <a:ext uri="{FF2B5EF4-FFF2-40B4-BE49-F238E27FC236}">
                <a16:creationId xmlns:a16="http://schemas.microsoft.com/office/drawing/2014/main" id="{7E2ED1BB-5D26-7B40-AF94-A0274A172FC9}"/>
              </a:ext>
            </a:extLst>
          </p:cNvPr>
          <p:cNvSpPr>
            <a:spLocks noGrp="1" noChangeArrowheads="1"/>
          </p:cNvSpPr>
          <p:nvPr>
            <p:ph idx="1"/>
          </p:nvPr>
        </p:nvSpPr>
        <p:spPr/>
        <p:txBody>
          <a:bodyPr/>
          <a:lstStyle/>
          <a:p>
            <a:pPr eaLnBrk="1" hangingPunct="1"/>
            <a:r>
              <a:rPr lang="en-US" altLang="en-US"/>
              <a:t>It is a programming technique for converting object-type data of an object oriented programming language into database tables.</a:t>
            </a:r>
          </a:p>
          <a:p>
            <a:pPr eaLnBrk="1" hangingPunct="1"/>
            <a:r>
              <a:rPr lang="en-US" altLang="en-US"/>
              <a:t>Hibernate is used convert object data in JAVA to relational database tables.</a:t>
            </a:r>
          </a:p>
        </p:txBody>
      </p:sp>
    </p:spTree>
    <p:extLst>
      <p:ext uri="{BB962C8B-B14F-4D97-AF65-F5344CB8AC3E}">
        <p14:creationId xmlns:p14="http://schemas.microsoft.com/office/powerpoint/2010/main" val="4257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D5CE3B1-BEE3-B54D-A2E4-08CA43310A8F}"/>
              </a:ext>
            </a:extLst>
          </p:cNvPr>
          <p:cNvSpPr>
            <a:spLocks noGrp="1" noChangeArrowheads="1"/>
          </p:cNvSpPr>
          <p:nvPr>
            <p:ph type="title"/>
          </p:nvPr>
        </p:nvSpPr>
        <p:spPr/>
        <p:txBody>
          <a:bodyPr>
            <a:normAutofit/>
          </a:bodyPr>
          <a:lstStyle/>
          <a:p>
            <a:r>
              <a:rPr lang="en-US" altLang="en-US" dirty="0"/>
              <a:t>What is Hibernate?</a:t>
            </a:r>
          </a:p>
        </p:txBody>
      </p:sp>
      <p:sp>
        <p:nvSpPr>
          <p:cNvPr id="4099" name="Rectangle 3">
            <a:extLst>
              <a:ext uri="{FF2B5EF4-FFF2-40B4-BE49-F238E27FC236}">
                <a16:creationId xmlns:a16="http://schemas.microsoft.com/office/drawing/2014/main" id="{2C6308ED-581E-7D46-9924-B57FD308103A}"/>
              </a:ext>
            </a:extLst>
          </p:cNvPr>
          <p:cNvSpPr>
            <a:spLocks noGrp="1" noChangeArrowheads="1"/>
          </p:cNvSpPr>
          <p:nvPr>
            <p:ph idx="1"/>
          </p:nvPr>
        </p:nvSpPr>
        <p:spPr/>
        <p:txBody>
          <a:bodyPr/>
          <a:lstStyle/>
          <a:p>
            <a:pPr eaLnBrk="1" hangingPunct="1"/>
            <a:r>
              <a:rPr lang="en-US" altLang="en-US"/>
              <a:t>It is open source object-relational mapping (ORM) for Java.</a:t>
            </a:r>
          </a:p>
          <a:p>
            <a:pPr eaLnBrk="1" hangingPunct="1"/>
            <a:r>
              <a:rPr lang="en-US" altLang="en-US"/>
              <a:t>Hibernate is responsible for making data persistent by storing it in a database.</a:t>
            </a:r>
          </a:p>
        </p:txBody>
      </p:sp>
    </p:spTree>
    <p:extLst>
      <p:ext uri="{BB962C8B-B14F-4D97-AF65-F5344CB8AC3E}">
        <p14:creationId xmlns:p14="http://schemas.microsoft.com/office/powerpoint/2010/main" val="4158953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EECF119-EF89-F84B-AF09-5F61C649264A}"/>
              </a:ext>
            </a:extLst>
          </p:cNvPr>
          <p:cNvSpPr>
            <a:spLocks noGrp="1" noChangeArrowheads="1"/>
          </p:cNvSpPr>
          <p:nvPr>
            <p:ph type="title"/>
          </p:nvPr>
        </p:nvSpPr>
        <p:spPr/>
        <p:txBody>
          <a:bodyPr>
            <a:normAutofit/>
          </a:bodyPr>
          <a:lstStyle/>
          <a:p>
            <a:r>
              <a:rPr lang="en-US" altLang="en-US" dirty="0"/>
              <a:t>Why Hibernate and not JDBC? </a:t>
            </a:r>
          </a:p>
        </p:txBody>
      </p:sp>
      <p:sp>
        <p:nvSpPr>
          <p:cNvPr id="5123" name="Rectangle 3">
            <a:extLst>
              <a:ext uri="{FF2B5EF4-FFF2-40B4-BE49-F238E27FC236}">
                <a16:creationId xmlns:a16="http://schemas.microsoft.com/office/drawing/2014/main" id="{9BF4A25A-C9C4-6943-99F6-79925AE72703}"/>
              </a:ext>
            </a:extLst>
          </p:cNvPr>
          <p:cNvSpPr>
            <a:spLocks noGrp="1" noChangeArrowheads="1"/>
          </p:cNvSpPr>
          <p:nvPr>
            <p:ph idx="1"/>
          </p:nvPr>
        </p:nvSpPr>
        <p:spPr/>
        <p:txBody>
          <a:bodyPr/>
          <a:lstStyle/>
          <a:p>
            <a:pPr eaLnBrk="1" hangingPunct="1">
              <a:lnSpc>
                <a:spcPct val="80000"/>
              </a:lnSpc>
            </a:pPr>
            <a:r>
              <a:rPr lang="en-US" altLang="en-US" sz="2400" dirty="0"/>
              <a:t>JDBC maps Java classes to database tables (and from Java data types to SQL data types)</a:t>
            </a:r>
          </a:p>
          <a:p>
            <a:pPr eaLnBrk="1" hangingPunct="1">
              <a:lnSpc>
                <a:spcPct val="80000"/>
              </a:lnSpc>
              <a:buFont typeface="Wingdings" pitchFamily="2" charset="2"/>
              <a:buNone/>
            </a:pPr>
            <a:endParaRPr lang="en-US" altLang="en-US" sz="2400" dirty="0"/>
          </a:p>
          <a:p>
            <a:pPr eaLnBrk="1" hangingPunct="1">
              <a:lnSpc>
                <a:spcPct val="80000"/>
              </a:lnSpc>
            </a:pPr>
            <a:r>
              <a:rPr lang="en-US" altLang="en-US" sz="2400" dirty="0"/>
              <a:t>Hibernate automatically generates the SQL queries.</a:t>
            </a:r>
          </a:p>
          <a:p>
            <a:pPr eaLnBrk="1" hangingPunct="1">
              <a:lnSpc>
                <a:spcPct val="80000"/>
              </a:lnSpc>
              <a:buFont typeface="Wingdings" pitchFamily="2" charset="2"/>
              <a:buNone/>
            </a:pPr>
            <a:endParaRPr lang="en-US" altLang="en-US" sz="2400" dirty="0"/>
          </a:p>
          <a:p>
            <a:pPr eaLnBrk="1" hangingPunct="1">
              <a:lnSpc>
                <a:spcPct val="80000"/>
              </a:lnSpc>
            </a:pPr>
            <a:r>
              <a:rPr lang="en-US" altLang="en-US" sz="2400" dirty="0"/>
              <a:t>Hibernate provides data query and retrieval facilities and can significantly reduce development time as more time is required to manually handle data in SQL and JDBC. </a:t>
            </a:r>
          </a:p>
          <a:p>
            <a:pPr eaLnBrk="1" hangingPunct="1">
              <a:lnSpc>
                <a:spcPct val="80000"/>
              </a:lnSpc>
              <a:buFont typeface="Wingdings" pitchFamily="2" charset="2"/>
              <a:buNone/>
            </a:pPr>
            <a:endParaRPr lang="en-US" altLang="en-US" sz="2400" dirty="0"/>
          </a:p>
          <a:p>
            <a:pPr eaLnBrk="1" hangingPunct="1">
              <a:lnSpc>
                <a:spcPct val="80000"/>
              </a:lnSpc>
            </a:pPr>
            <a:r>
              <a:rPr lang="en-US" altLang="en-US" sz="2400" dirty="0"/>
              <a:t>It makes an application portable to all SQL databases.</a:t>
            </a:r>
          </a:p>
        </p:txBody>
      </p:sp>
    </p:spTree>
    <p:extLst>
      <p:ext uri="{BB962C8B-B14F-4D97-AF65-F5344CB8AC3E}">
        <p14:creationId xmlns:p14="http://schemas.microsoft.com/office/powerpoint/2010/main" val="323161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0556E359-FDAF-A34A-805A-E585F7E1826B}"/>
              </a:ext>
            </a:extLst>
          </p:cNvPr>
          <p:cNvSpPr>
            <a:spLocks noGrp="1" noChangeArrowheads="1"/>
          </p:cNvSpPr>
          <p:nvPr>
            <p:ph type="title"/>
          </p:nvPr>
        </p:nvSpPr>
        <p:spPr>
          <a:noFill/>
        </p:spPr>
        <p:txBody>
          <a:bodyPr>
            <a:normAutofit/>
          </a:bodyPr>
          <a:lstStyle/>
          <a:p>
            <a:r>
              <a:rPr lang="en-US" altLang="en-US" dirty="0"/>
              <a:t>Architecture</a:t>
            </a:r>
          </a:p>
        </p:txBody>
      </p:sp>
      <p:pic>
        <p:nvPicPr>
          <p:cNvPr id="6147" name="Picture 2">
            <a:extLst>
              <a:ext uri="{FF2B5EF4-FFF2-40B4-BE49-F238E27FC236}">
                <a16:creationId xmlns:a16="http://schemas.microsoft.com/office/drawing/2014/main" id="{E5B84F76-F10C-034C-917E-89290A0942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981200"/>
            <a:ext cx="4191000" cy="4191000"/>
          </a:xfrm>
          <a:noFill/>
        </p:spPr>
      </p:pic>
      <p:sp>
        <p:nvSpPr>
          <p:cNvPr id="6148" name="Text Box 10">
            <a:extLst>
              <a:ext uri="{FF2B5EF4-FFF2-40B4-BE49-F238E27FC236}">
                <a16:creationId xmlns:a16="http://schemas.microsoft.com/office/drawing/2014/main" id="{B242F804-65BA-B84F-8279-AE131D8F4CE6}"/>
              </a:ext>
            </a:extLst>
          </p:cNvPr>
          <p:cNvSpPr txBox="1">
            <a:spLocks noChangeArrowheads="1"/>
          </p:cNvSpPr>
          <p:nvPr/>
        </p:nvSpPr>
        <p:spPr bwMode="auto">
          <a:xfrm>
            <a:off x="6858000" y="3048001"/>
            <a:ext cx="3505200"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100"/>
              <a:t>Hibernate sits between your code and the database</a:t>
            </a:r>
          </a:p>
          <a:p>
            <a:pPr eaLnBrk="1" hangingPunct="1">
              <a:spcBef>
                <a:spcPct val="50000"/>
              </a:spcBef>
            </a:pPr>
            <a:r>
              <a:rPr lang="en-US" altLang="en-US" sz="2100"/>
              <a:t>Maps persistent objects to tables in the database</a:t>
            </a:r>
          </a:p>
        </p:txBody>
      </p:sp>
    </p:spTree>
    <p:extLst>
      <p:ext uri="{BB962C8B-B14F-4D97-AF65-F5344CB8AC3E}">
        <p14:creationId xmlns:p14="http://schemas.microsoft.com/office/powerpoint/2010/main" val="940287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7D71311-750E-0149-A304-41EE78DDC726}"/>
              </a:ext>
            </a:extLst>
          </p:cNvPr>
          <p:cNvSpPr>
            <a:spLocks noGrp="1"/>
          </p:cNvSpPr>
          <p:nvPr>
            <p:ph type="title"/>
          </p:nvPr>
        </p:nvSpPr>
        <p:spPr/>
        <p:txBody>
          <a:bodyPr/>
          <a:lstStyle/>
          <a:p>
            <a:r>
              <a:rPr lang="en-US" altLang="en-US" dirty="0"/>
              <a:t>Hibernate</a:t>
            </a:r>
          </a:p>
        </p:txBody>
      </p:sp>
      <p:sp>
        <p:nvSpPr>
          <p:cNvPr id="4" name="Rectangle 3">
            <a:extLst>
              <a:ext uri="{FF2B5EF4-FFF2-40B4-BE49-F238E27FC236}">
                <a16:creationId xmlns:a16="http://schemas.microsoft.com/office/drawing/2014/main" id="{6ABC4886-532C-934C-A6A9-EEB5F01E0509}"/>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Configuration Object:</a:t>
            </a:r>
          </a:p>
          <a:p>
            <a:pPr lvl="1"/>
            <a:r>
              <a:rPr lang="en-US" altLang="en-US" dirty="0"/>
              <a:t>The Configuration object is the first Hibernate object you create in any Hibernate application and usually created only once during application initialization. The Configuration object provides two keys components:</a:t>
            </a:r>
          </a:p>
          <a:p>
            <a:pPr lvl="1"/>
            <a:endParaRPr lang="en-US" altLang="en-US" b="1" dirty="0"/>
          </a:p>
          <a:p>
            <a:pPr lvl="1"/>
            <a:r>
              <a:rPr lang="en-US" altLang="en-US" b="1" dirty="0"/>
              <a:t>Database Connection</a:t>
            </a:r>
            <a:r>
              <a:rPr lang="en-US" altLang="en-US" dirty="0"/>
              <a:t>: This is handled through configuration files supported by Hibernate. These files are </a:t>
            </a:r>
            <a:r>
              <a:rPr lang="en-US" altLang="en-US" b="1" dirty="0" err="1"/>
              <a:t>hibernate.properties</a:t>
            </a:r>
            <a:r>
              <a:rPr lang="en-US" altLang="en-US" dirty="0"/>
              <a:t> and</a:t>
            </a:r>
            <a:r>
              <a:rPr lang="en-US" altLang="en-US" b="1" dirty="0"/>
              <a:t> </a:t>
            </a:r>
            <a:r>
              <a:rPr lang="en-US" altLang="en-US" b="1" dirty="0" err="1"/>
              <a:t>hibernate.cfg.xml</a:t>
            </a:r>
            <a:r>
              <a:rPr lang="en-US" altLang="en-US" b="1" dirty="0"/>
              <a:t>.</a:t>
            </a:r>
          </a:p>
          <a:p>
            <a:pPr marL="457200" lvl="1" indent="0">
              <a:buNone/>
            </a:pPr>
            <a:endParaRPr lang="en-US" altLang="en-US" b="1" dirty="0"/>
          </a:p>
          <a:p>
            <a:pPr lvl="1"/>
            <a:r>
              <a:rPr lang="en-US" altLang="en-US" b="1" dirty="0"/>
              <a:t>Class Mapping Setup (</a:t>
            </a:r>
            <a:r>
              <a:rPr lang="en-US" altLang="en-US" b="1" dirty="0" err="1"/>
              <a:t>classname.hbm.xml</a:t>
            </a:r>
            <a:r>
              <a:rPr lang="en-US" altLang="en-US" b="1" dirty="0"/>
              <a:t>)</a:t>
            </a:r>
            <a:br>
              <a:rPr lang="en-US" altLang="en-US" b="1" dirty="0"/>
            </a:br>
            <a:r>
              <a:rPr lang="en-US" altLang="en-US" dirty="0"/>
              <a:t>This component creates the connection between the Java classes and database tables.</a:t>
            </a:r>
          </a:p>
        </p:txBody>
      </p:sp>
    </p:spTree>
    <p:extLst>
      <p:ext uri="{BB962C8B-B14F-4D97-AF65-F5344CB8AC3E}">
        <p14:creationId xmlns:p14="http://schemas.microsoft.com/office/powerpoint/2010/main" val="194961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7D71311-750E-0149-A304-41EE78DDC726}"/>
              </a:ext>
            </a:extLst>
          </p:cNvPr>
          <p:cNvSpPr>
            <a:spLocks noGrp="1"/>
          </p:cNvSpPr>
          <p:nvPr>
            <p:ph type="title"/>
          </p:nvPr>
        </p:nvSpPr>
        <p:spPr/>
        <p:txBody>
          <a:bodyPr/>
          <a:lstStyle/>
          <a:p>
            <a:r>
              <a:rPr lang="en-US" altLang="en-US" dirty="0"/>
              <a:t>Hibernate</a:t>
            </a:r>
          </a:p>
        </p:txBody>
      </p:sp>
      <p:sp>
        <p:nvSpPr>
          <p:cNvPr id="4" name="Rectangle 3">
            <a:extLst>
              <a:ext uri="{FF2B5EF4-FFF2-40B4-BE49-F238E27FC236}">
                <a16:creationId xmlns:a16="http://schemas.microsoft.com/office/drawing/2014/main" id="{6ABC4886-532C-934C-A6A9-EEB5F01E0509}"/>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err="1"/>
              <a:t>SessionFactory</a:t>
            </a:r>
            <a:r>
              <a:rPr lang="en-US" altLang="en-US" b="1" dirty="0"/>
              <a:t> Object:</a:t>
            </a:r>
          </a:p>
          <a:p>
            <a:pPr lvl="1"/>
            <a:r>
              <a:rPr lang="en-US" altLang="en-US" dirty="0"/>
              <a:t>Configuration object is used to create a </a:t>
            </a:r>
            <a:r>
              <a:rPr lang="en-US" altLang="en-US" dirty="0" err="1"/>
              <a:t>SessionFactory</a:t>
            </a:r>
            <a:r>
              <a:rPr lang="en-US" altLang="en-US" dirty="0"/>
              <a:t> object which in turn configures Hibernate for the application using the supplied configuration file and allows for a Session object to be instantiated. </a:t>
            </a:r>
          </a:p>
          <a:p>
            <a:pPr lvl="1"/>
            <a:r>
              <a:rPr lang="en-US" altLang="en-US" sz="2400" dirty="0" err="1"/>
              <a:t>SessionFactory</a:t>
            </a:r>
            <a:r>
              <a:rPr lang="en-US" altLang="en-US" sz="2400" dirty="0"/>
              <a:t> is a thread safe object and used by all the threads of an application.</a:t>
            </a:r>
          </a:p>
          <a:p>
            <a:pPr lvl="1"/>
            <a:r>
              <a:rPr lang="en-US" altLang="en-US" sz="2400" dirty="0"/>
              <a:t>The </a:t>
            </a:r>
            <a:r>
              <a:rPr lang="en-US" altLang="en-US" sz="2400" dirty="0" err="1"/>
              <a:t>SessionFactory</a:t>
            </a:r>
            <a:r>
              <a:rPr lang="en-US" altLang="en-US" sz="2400" dirty="0"/>
              <a:t> is heavyweight object so usually it is created during application start up and kept for later use. </a:t>
            </a:r>
          </a:p>
          <a:p>
            <a:pPr lvl="1"/>
            <a:r>
              <a:rPr lang="en-US" altLang="en-US" sz="2400" dirty="0"/>
              <a:t>You would need one </a:t>
            </a:r>
            <a:r>
              <a:rPr lang="en-US" altLang="en-US" sz="2400" dirty="0" err="1"/>
              <a:t>SessionFactory</a:t>
            </a:r>
            <a:r>
              <a:rPr lang="en-US" altLang="en-US" sz="2400" dirty="0"/>
              <a:t> object per database using a separate configuration file. So if you are using multiple databases then you would have to create multiple </a:t>
            </a:r>
            <a:r>
              <a:rPr lang="en-US" altLang="en-US" sz="2400" dirty="0" err="1"/>
              <a:t>SessionFactory</a:t>
            </a:r>
            <a:r>
              <a:rPr lang="en-US" altLang="en-US" sz="2400" dirty="0"/>
              <a:t> objects.</a:t>
            </a:r>
          </a:p>
        </p:txBody>
      </p:sp>
    </p:spTree>
    <p:extLst>
      <p:ext uri="{BB962C8B-B14F-4D97-AF65-F5344CB8AC3E}">
        <p14:creationId xmlns:p14="http://schemas.microsoft.com/office/powerpoint/2010/main" val="1994076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ADCF832E-A423-174D-918F-02F4DDD51515}"/>
              </a:ext>
            </a:extLst>
          </p:cNvPr>
          <p:cNvSpPr>
            <a:spLocks noGrp="1"/>
          </p:cNvSpPr>
          <p:nvPr>
            <p:ph idx="1"/>
          </p:nvPr>
        </p:nvSpPr>
        <p:spPr>
          <a:xfrm>
            <a:off x="838200" y="1690688"/>
            <a:ext cx="10515600" cy="4435476"/>
          </a:xfrm>
        </p:spPr>
        <p:txBody>
          <a:bodyPr>
            <a:normAutofit/>
          </a:bodyPr>
          <a:lstStyle/>
          <a:p>
            <a:pPr eaLnBrk="1" hangingPunct="1"/>
            <a:r>
              <a:rPr lang="en-US" altLang="en-US" b="1" dirty="0"/>
              <a:t>Session Object:</a:t>
            </a:r>
          </a:p>
          <a:p>
            <a:pPr lvl="1" eaLnBrk="1" hangingPunct="1"/>
            <a:r>
              <a:rPr lang="en-US" altLang="en-US" sz="2600" dirty="0"/>
              <a:t>A Session is used to get a physical connection with a database. </a:t>
            </a:r>
          </a:p>
          <a:p>
            <a:pPr lvl="1" eaLnBrk="1" hangingPunct="1"/>
            <a:r>
              <a:rPr lang="en-US" altLang="en-US" sz="2600" dirty="0"/>
              <a:t>It is lightweight and designed to be instantiated each time an interaction is needed with the database. Persistent objects are saved and retrieved through a Session object.</a:t>
            </a:r>
          </a:p>
          <a:p>
            <a:pPr lvl="1" eaLnBrk="1" hangingPunct="1"/>
            <a:r>
              <a:rPr lang="en-US" altLang="en-US" sz="2600" dirty="0"/>
              <a:t>The session objects should not be kept open for a long time because they are not usually thread safe and they should be created and destroyed as needed.</a:t>
            </a:r>
            <a:endParaRPr lang="en-US" altLang="en-US" sz="2600" b="1" dirty="0"/>
          </a:p>
          <a:p>
            <a:pPr eaLnBrk="1" hangingPunct="1"/>
            <a:endParaRPr lang="en-US" altLang="en-US" dirty="0"/>
          </a:p>
        </p:txBody>
      </p:sp>
      <p:sp>
        <p:nvSpPr>
          <p:cNvPr id="6" name="Title 1">
            <a:extLst>
              <a:ext uri="{FF2B5EF4-FFF2-40B4-BE49-F238E27FC236}">
                <a16:creationId xmlns:a16="http://schemas.microsoft.com/office/drawing/2014/main" id="{2DABE249-6A42-544A-AE45-50E8990C7432}"/>
              </a:ext>
            </a:extLst>
          </p:cNvPr>
          <p:cNvSpPr>
            <a:spLocks noGrp="1"/>
          </p:cNvSpPr>
          <p:nvPr>
            <p:ph type="title"/>
          </p:nvPr>
        </p:nvSpPr>
        <p:spPr>
          <a:xfrm>
            <a:off x="838200" y="365125"/>
            <a:ext cx="10515600" cy="1325563"/>
          </a:xfrm>
        </p:spPr>
        <p:txBody>
          <a:bodyPr/>
          <a:lstStyle/>
          <a:p>
            <a:r>
              <a:rPr lang="en-US" altLang="en-US" dirty="0"/>
              <a:t>Hibernate</a:t>
            </a:r>
          </a:p>
        </p:txBody>
      </p:sp>
    </p:spTree>
    <p:extLst>
      <p:ext uri="{BB962C8B-B14F-4D97-AF65-F5344CB8AC3E}">
        <p14:creationId xmlns:p14="http://schemas.microsoft.com/office/powerpoint/2010/main" val="130083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Maven Project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Follow the guidelines if you have difficulties:</a:t>
            </a:r>
          </a:p>
          <a:p>
            <a:pPr marL="514350" indent="-514350">
              <a:buFont typeface="+mj-lt"/>
              <a:buAutoNum type="arabicPeriod"/>
            </a:pPr>
            <a:r>
              <a:rPr lang="en-CA" dirty="0"/>
              <a:t>Open Eclipse</a:t>
            </a:r>
          </a:p>
          <a:p>
            <a:pPr marL="514350" indent="-514350">
              <a:buFont typeface="+mj-lt"/>
              <a:buAutoNum type="arabicPeriod"/>
            </a:pPr>
            <a:r>
              <a:rPr lang="en-CA" dirty="0"/>
              <a:t>Create new project "Maven project"</a:t>
            </a:r>
          </a:p>
          <a:p>
            <a:pPr marL="514350" indent="-514350">
              <a:buFont typeface="+mj-lt"/>
              <a:buAutoNum type="arabicPeriod"/>
            </a:pPr>
            <a:r>
              <a:rPr lang="en-CA" dirty="0"/>
              <a:t>Click next</a:t>
            </a:r>
          </a:p>
          <a:p>
            <a:pPr marL="514350" indent="-514350">
              <a:buFont typeface="+mj-lt"/>
              <a:buAutoNum type="arabicPeriod"/>
            </a:pPr>
            <a:r>
              <a:rPr lang="en-CA" dirty="0"/>
              <a:t>Choose filter "maven-archetype-</a:t>
            </a:r>
            <a:r>
              <a:rPr lang="en-CA" dirty="0" err="1"/>
              <a:t>webapp</a:t>
            </a:r>
            <a:r>
              <a:rPr lang="en-CA" dirty="0"/>
              <a:t>"</a:t>
            </a:r>
          </a:p>
          <a:p>
            <a:pPr marL="514350" indent="-514350">
              <a:buFont typeface="+mj-lt"/>
              <a:buAutoNum type="arabicPeriod"/>
            </a:pPr>
            <a:r>
              <a:rPr lang="en-CA" dirty="0"/>
              <a:t>Group ID=</a:t>
            </a:r>
            <a:r>
              <a:rPr lang="en-CA" dirty="0" err="1"/>
              <a:t>anyname</a:t>
            </a:r>
            <a:r>
              <a:rPr lang="en-CA" dirty="0"/>
              <a:t>, Artifact ID=</a:t>
            </a:r>
            <a:r>
              <a:rPr lang="en-CA" dirty="0" err="1"/>
              <a:t>ProjectName</a:t>
            </a:r>
            <a:endParaRPr lang="en-CA" dirty="0"/>
          </a:p>
          <a:p>
            <a:pPr marL="514350" indent="-514350">
              <a:buFont typeface="+mj-lt"/>
              <a:buAutoNum type="arabicPeriod"/>
            </a:pPr>
            <a:r>
              <a:rPr lang="en-CA" dirty="0"/>
              <a:t>Click Finish</a:t>
            </a:r>
          </a:p>
        </p:txBody>
      </p:sp>
    </p:spTree>
    <p:extLst>
      <p:ext uri="{BB962C8B-B14F-4D97-AF65-F5344CB8AC3E}">
        <p14:creationId xmlns:p14="http://schemas.microsoft.com/office/powerpoint/2010/main" val="3183392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ADCF832E-A423-174D-918F-02F4DDD51515}"/>
              </a:ext>
            </a:extLst>
          </p:cNvPr>
          <p:cNvSpPr>
            <a:spLocks noGrp="1"/>
          </p:cNvSpPr>
          <p:nvPr>
            <p:ph idx="1"/>
          </p:nvPr>
        </p:nvSpPr>
        <p:spPr>
          <a:xfrm>
            <a:off x="838200" y="1690688"/>
            <a:ext cx="10515600" cy="4435476"/>
          </a:xfrm>
        </p:spPr>
        <p:txBody>
          <a:bodyPr>
            <a:normAutofit fontScale="92500" lnSpcReduction="10000"/>
          </a:bodyPr>
          <a:lstStyle/>
          <a:p>
            <a:pPr eaLnBrk="1" hangingPunct="1"/>
            <a:r>
              <a:rPr lang="en-US" altLang="en-US" b="1" dirty="0"/>
              <a:t>Transaction Object:</a:t>
            </a:r>
          </a:p>
          <a:p>
            <a:pPr lvl="1" eaLnBrk="1" hangingPunct="1"/>
            <a:r>
              <a:rPr lang="en-US" altLang="en-US" sz="2800" dirty="0"/>
              <a:t>A Transaction represents a unit of work with the database and most of the RDBMS supports transaction functionality. Transactions in Hibernate are handled by an underlying transaction manager and transaction (from JDBC or JTA).</a:t>
            </a:r>
          </a:p>
          <a:p>
            <a:pPr lvl="1" eaLnBrk="1" hangingPunct="1"/>
            <a:r>
              <a:rPr lang="en-US" altLang="en-US" sz="2800" dirty="0"/>
              <a:t>This is an optional object and Hibernate applications may choose not to use this interface, instead managing transactions in their own application code.</a:t>
            </a:r>
          </a:p>
          <a:p>
            <a:pPr eaLnBrk="1" hangingPunct="1"/>
            <a:r>
              <a:rPr lang="en-US" altLang="en-US" b="1" dirty="0"/>
              <a:t>Query Object:</a:t>
            </a:r>
          </a:p>
          <a:p>
            <a:pPr lvl="1" eaLnBrk="1" hangingPunct="1"/>
            <a:r>
              <a:rPr lang="en-US" altLang="en-US" sz="2800" dirty="0"/>
              <a:t>Query objects use SQL or Hibernate Query Language (HQL) string to retrieve data from the database and create objects. A Query instance is used to bind query parameters and to execute the query.</a:t>
            </a:r>
          </a:p>
        </p:txBody>
      </p:sp>
      <p:sp>
        <p:nvSpPr>
          <p:cNvPr id="6" name="Title 1">
            <a:extLst>
              <a:ext uri="{FF2B5EF4-FFF2-40B4-BE49-F238E27FC236}">
                <a16:creationId xmlns:a16="http://schemas.microsoft.com/office/drawing/2014/main" id="{2DABE249-6A42-544A-AE45-50E8990C7432}"/>
              </a:ext>
            </a:extLst>
          </p:cNvPr>
          <p:cNvSpPr>
            <a:spLocks noGrp="1"/>
          </p:cNvSpPr>
          <p:nvPr>
            <p:ph type="title"/>
          </p:nvPr>
        </p:nvSpPr>
        <p:spPr>
          <a:xfrm>
            <a:off x="838200" y="365125"/>
            <a:ext cx="10515600" cy="1325563"/>
          </a:xfrm>
        </p:spPr>
        <p:txBody>
          <a:bodyPr/>
          <a:lstStyle/>
          <a:p>
            <a:r>
              <a:rPr lang="en-US" altLang="en-US" dirty="0"/>
              <a:t>Hibernate</a:t>
            </a:r>
          </a:p>
        </p:txBody>
      </p:sp>
    </p:spTree>
    <p:extLst>
      <p:ext uri="{BB962C8B-B14F-4D97-AF65-F5344CB8AC3E}">
        <p14:creationId xmlns:p14="http://schemas.microsoft.com/office/powerpoint/2010/main" val="428591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hlinkClick r:id="rId2"/>
              </a:rPr>
              <a:t>https://maven.apache.org/guides/getting-started/maven-in-five-minutes.html</a:t>
            </a:r>
            <a:endParaRPr lang="en-CA" sz="1800" dirty="0"/>
          </a:p>
          <a:p>
            <a:r>
              <a:rPr lang="en-CA" sz="1800" dirty="0">
                <a:hlinkClick r:id="rId3"/>
              </a:rPr>
              <a:t>https://javamagic.wordpress.com/2010/08/27/overview-of-spring/</a:t>
            </a:r>
            <a:r>
              <a:rPr lang="en-CA" sz="1800" dirty="0"/>
              <a:t> </a:t>
            </a:r>
          </a:p>
          <a:p>
            <a:r>
              <a:rPr lang="en-CA" sz="1800" dirty="0">
                <a:hlinkClick r:id="rId4"/>
              </a:rPr>
              <a:t>https://opus.bibliothek.uni-wuerzburg.de/opus4- wuerzburg/frontdoor/deliver/index/docId/4172/file/JavaWebFrameworks.pdf</a:t>
            </a:r>
            <a:r>
              <a:rPr lang="en-CA" sz="1800" dirty="0"/>
              <a:t> </a:t>
            </a:r>
          </a:p>
          <a:p>
            <a:r>
              <a:rPr lang="en-CA" sz="1800" dirty="0">
                <a:hlinkClick r:id="rId5"/>
              </a:rPr>
              <a:t>https://pdfs.semanticscholar.org/presentation/9c42/53b6627aa1fa0b3196c4b7467c3212060168.pdf</a:t>
            </a:r>
            <a:endParaRPr lang="en-CA" sz="1800" dirty="0"/>
          </a:p>
          <a:p>
            <a:r>
              <a:rPr lang="en-CA" sz="1800" dirty="0">
                <a:hlinkClick r:id="rId6"/>
              </a:rPr>
              <a:t>https://www.dineshonjava.com/spring-web-mvc-framework-chapter-38/</a:t>
            </a:r>
            <a:endParaRPr lang="en-CA" sz="1800" dirty="0"/>
          </a:p>
          <a:p>
            <a:r>
              <a:rPr lang="en-CA" sz="1800" dirty="0"/>
              <a:t> </a:t>
            </a:r>
            <a:r>
              <a:rPr lang="en-CA" sz="1800" dirty="0">
                <a:hlinkClick r:id="rId7"/>
              </a:rPr>
              <a:t>http://cobweb.cs.uga.edu/~nural/6370/hibernate.ppt</a:t>
            </a:r>
            <a:r>
              <a:rPr lang="en-CA" sz="1800" dirty="0"/>
              <a:t> </a:t>
            </a:r>
          </a:p>
          <a:p>
            <a:endParaRPr lang="en-CA" sz="1800" dirty="0"/>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Maven Project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7. Look for </a:t>
            </a:r>
            <a:r>
              <a:rPr lang="en-CA" b="1" dirty="0"/>
              <a:t>java</a:t>
            </a:r>
            <a:r>
              <a:rPr lang="en-CA" dirty="0"/>
              <a:t> </a:t>
            </a:r>
            <a:r>
              <a:rPr lang="en-CA" b="1" dirty="0"/>
              <a:t>folder</a:t>
            </a:r>
            <a:r>
              <a:rPr lang="en-CA" dirty="0"/>
              <a:t> under </a:t>
            </a:r>
            <a:r>
              <a:rPr lang="en-CA" dirty="0" err="1"/>
              <a:t>src</a:t>
            </a:r>
            <a:r>
              <a:rPr lang="en-CA" dirty="0"/>
              <a:t>/main/ so that structure looks like</a:t>
            </a:r>
          </a:p>
          <a:p>
            <a:pPr marL="0" indent="0">
              <a:buNone/>
            </a:pPr>
            <a:r>
              <a:rPr lang="en-CA" dirty="0"/>
              <a:t>	</a:t>
            </a:r>
            <a:r>
              <a:rPr lang="en-CA" sz="2400" dirty="0" err="1"/>
              <a:t>src</a:t>
            </a:r>
            <a:r>
              <a:rPr lang="en-CA" sz="2400" dirty="0"/>
              <a:t>/main/java</a:t>
            </a:r>
          </a:p>
          <a:p>
            <a:endParaRPr lang="en-CA" dirty="0"/>
          </a:p>
          <a:p>
            <a:pPr marL="0" indent="0">
              <a:buNone/>
            </a:pPr>
            <a:r>
              <a:rPr lang="en-CA" dirty="0"/>
              <a:t>8. If you see error sign in your project then</a:t>
            </a:r>
          </a:p>
          <a:p>
            <a:pPr marL="0" indent="0">
              <a:buNone/>
            </a:pPr>
            <a:r>
              <a:rPr lang="en-CA" dirty="0"/>
              <a:t>	</a:t>
            </a:r>
            <a:r>
              <a:rPr lang="en-CA" sz="2400" dirty="0"/>
              <a:t>Go to project properties</a:t>
            </a:r>
            <a:endParaRPr lang="en-CA" dirty="0"/>
          </a:p>
          <a:p>
            <a:pPr marL="0" indent="0">
              <a:buNone/>
            </a:pPr>
            <a:r>
              <a:rPr lang="en-CA" sz="2400" dirty="0"/>
              <a:t>	Find "Target Runtime"</a:t>
            </a:r>
          </a:p>
          <a:p>
            <a:pPr marL="0" indent="0">
              <a:buNone/>
            </a:pPr>
            <a:r>
              <a:rPr lang="en-CA" sz="2400" dirty="0"/>
              <a:t>	and check next to Tomcat Server</a:t>
            </a:r>
          </a:p>
        </p:txBody>
      </p:sp>
    </p:spTree>
    <p:extLst>
      <p:ext uri="{BB962C8B-B14F-4D97-AF65-F5344CB8AC3E}">
        <p14:creationId xmlns:p14="http://schemas.microsoft.com/office/powerpoint/2010/main" val="18315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Maven Project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sz="3300" dirty="0"/>
              <a:t>9. Providing dependencies to the Maven Project</a:t>
            </a:r>
          </a:p>
          <a:p>
            <a:pPr marL="0" indent="0">
              <a:buNone/>
            </a:pPr>
            <a:r>
              <a:rPr lang="en-CA" dirty="0"/>
              <a:t>	</a:t>
            </a:r>
            <a:r>
              <a:rPr lang="en-CA" sz="2400" dirty="0"/>
              <a:t>Google the dependencies, for example: </a:t>
            </a:r>
            <a:r>
              <a:rPr lang="en-CA" sz="2400" dirty="0" err="1"/>
              <a:t>mysql</a:t>
            </a:r>
            <a:r>
              <a:rPr lang="en-CA" sz="2400" dirty="0"/>
              <a:t> jar</a:t>
            </a:r>
          </a:p>
          <a:p>
            <a:pPr marL="0" indent="0">
              <a:buNone/>
            </a:pPr>
            <a:r>
              <a:rPr lang="en-CA" sz="2400" dirty="0"/>
              <a:t>	Go to </a:t>
            </a:r>
            <a:r>
              <a:rPr lang="en-CA" sz="2400" dirty="0" err="1"/>
              <a:t>mvnrepository</a:t>
            </a:r>
            <a:r>
              <a:rPr lang="en-CA" sz="2400" dirty="0"/>
              <a:t> and copy the dependency tag;</a:t>
            </a:r>
          </a:p>
          <a:p>
            <a:pPr marL="0" indent="0">
              <a:buNone/>
            </a:pPr>
            <a:r>
              <a:rPr lang="en-CA" sz="2400" dirty="0"/>
              <a:t>	for example:</a:t>
            </a:r>
          </a:p>
          <a:p>
            <a:pPr marL="0" indent="0">
              <a:buNone/>
            </a:pPr>
            <a:r>
              <a:rPr lang="en-CA" dirty="0"/>
              <a:t>			</a:t>
            </a:r>
            <a:r>
              <a:rPr lang="en-CA" sz="2000" i="1" dirty="0"/>
              <a:t>&lt;dependency&gt;</a:t>
            </a:r>
          </a:p>
          <a:p>
            <a:pPr marL="0" indent="0">
              <a:buNone/>
            </a:pPr>
            <a:r>
              <a:rPr lang="en-CA" sz="2000" i="1" dirty="0"/>
              <a:t>				&lt;</a:t>
            </a:r>
            <a:r>
              <a:rPr lang="en-CA" sz="2000" i="1" dirty="0" err="1"/>
              <a:t>groupId</a:t>
            </a:r>
            <a:r>
              <a:rPr lang="en-CA" sz="2000" i="1" dirty="0"/>
              <a:t>&gt;</a:t>
            </a:r>
            <a:r>
              <a:rPr lang="en-CA" sz="2000" i="1" dirty="0" err="1"/>
              <a:t>mysql</a:t>
            </a:r>
            <a:r>
              <a:rPr lang="en-CA" sz="2000" i="1" dirty="0"/>
              <a:t>&lt;/</a:t>
            </a:r>
            <a:r>
              <a:rPr lang="en-CA" sz="2000" i="1" dirty="0" err="1"/>
              <a:t>groupId</a:t>
            </a:r>
            <a:r>
              <a:rPr lang="en-CA" sz="2000" i="1" dirty="0"/>
              <a:t>&gt;</a:t>
            </a:r>
          </a:p>
          <a:p>
            <a:pPr marL="0" indent="0">
              <a:buNone/>
            </a:pPr>
            <a:r>
              <a:rPr lang="en-CA" sz="2000" i="1" dirty="0"/>
              <a:t>				&lt;</a:t>
            </a:r>
            <a:r>
              <a:rPr lang="en-CA" sz="2000" i="1" dirty="0" err="1"/>
              <a:t>artifactId</a:t>
            </a:r>
            <a:r>
              <a:rPr lang="en-CA" sz="2000" i="1" dirty="0"/>
              <a:t>&gt;</a:t>
            </a:r>
            <a:r>
              <a:rPr lang="en-CA" sz="2000" i="1" dirty="0" err="1"/>
              <a:t>mysql</a:t>
            </a:r>
            <a:r>
              <a:rPr lang="en-CA" sz="2000" i="1" dirty="0"/>
              <a:t>-connector-java&lt;/</a:t>
            </a:r>
            <a:r>
              <a:rPr lang="en-CA" sz="2000" i="1" dirty="0" err="1"/>
              <a:t>artifactId</a:t>
            </a:r>
            <a:r>
              <a:rPr lang="en-CA" sz="2000" i="1" dirty="0"/>
              <a:t>&gt;</a:t>
            </a:r>
          </a:p>
          <a:p>
            <a:pPr marL="0" indent="0">
              <a:buNone/>
            </a:pPr>
            <a:r>
              <a:rPr lang="en-CA" sz="2000" i="1" dirty="0"/>
              <a:t>				&lt;version&gt;8.0.11&lt;/version&gt;</a:t>
            </a:r>
          </a:p>
          <a:p>
            <a:pPr marL="0" indent="0">
              <a:buNone/>
            </a:pPr>
            <a:r>
              <a:rPr lang="en-CA" sz="2000" i="1" dirty="0"/>
              <a:t>			&lt;/dependency&gt;</a:t>
            </a:r>
          </a:p>
        </p:txBody>
      </p:sp>
    </p:spTree>
    <p:extLst>
      <p:ext uri="{BB962C8B-B14F-4D97-AF65-F5344CB8AC3E}">
        <p14:creationId xmlns:p14="http://schemas.microsoft.com/office/powerpoint/2010/main" val="332431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Maven Project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pPr marL="0" indent="0">
              <a:buNone/>
            </a:pPr>
            <a:r>
              <a:rPr lang="en-CA" dirty="0"/>
              <a:t>	</a:t>
            </a:r>
            <a:r>
              <a:rPr lang="en-CA" sz="2400" dirty="0"/>
              <a:t>Open </a:t>
            </a:r>
            <a:r>
              <a:rPr lang="en-CA" sz="2400" dirty="0" err="1"/>
              <a:t>pom.xml</a:t>
            </a:r>
            <a:endParaRPr lang="en-CA" sz="2400" dirty="0"/>
          </a:p>
          <a:p>
            <a:pPr marL="0" indent="0">
              <a:buNone/>
            </a:pPr>
            <a:r>
              <a:rPr lang="en-CA" sz="2400" dirty="0"/>
              <a:t>	Change the view to xml native or </a:t>
            </a:r>
            <a:r>
              <a:rPr lang="en-CA" sz="2400" dirty="0" err="1"/>
              <a:t>pom.xml</a:t>
            </a:r>
            <a:endParaRPr lang="en-CA" sz="2400" dirty="0"/>
          </a:p>
          <a:p>
            <a:pPr marL="0" indent="0">
              <a:buNone/>
            </a:pPr>
            <a:r>
              <a:rPr lang="en-CA" sz="2400" dirty="0"/>
              <a:t>	Paste dependency tag under the dependencies</a:t>
            </a:r>
          </a:p>
          <a:p>
            <a:pPr marL="0" indent="0">
              <a:buNone/>
            </a:pPr>
            <a:endParaRPr lang="en-CA" sz="2400" dirty="0"/>
          </a:p>
          <a:p>
            <a:pPr marL="0" indent="0">
              <a:buNone/>
            </a:pPr>
            <a:r>
              <a:rPr lang="en-CA" sz="2400" dirty="0"/>
              <a:t>	To test, check folder structure on your left side of eclipse, </a:t>
            </a:r>
          </a:p>
          <a:p>
            <a:pPr marL="0" indent="0">
              <a:buNone/>
            </a:pPr>
            <a:r>
              <a:rPr lang="en-CA" dirty="0"/>
              <a:t>		</a:t>
            </a:r>
            <a:r>
              <a:rPr lang="en-CA" sz="2000" dirty="0"/>
              <a:t>open maven dependencies and see if the JAR is downloaded</a:t>
            </a:r>
          </a:p>
          <a:p>
            <a:pPr marL="0" indent="0">
              <a:buNone/>
            </a:pPr>
            <a:r>
              <a:rPr lang="en-CA" dirty="0"/>
              <a:t>	</a:t>
            </a:r>
          </a:p>
          <a:p>
            <a:pPr marL="0" indent="0">
              <a:buNone/>
            </a:pPr>
            <a:r>
              <a:rPr lang="en-CA" dirty="0"/>
              <a:t>10. Finally, right click on your project, </a:t>
            </a:r>
          </a:p>
          <a:p>
            <a:pPr marL="0" indent="0">
              <a:buNone/>
            </a:pPr>
            <a:r>
              <a:rPr lang="en-CA" dirty="0"/>
              <a:t>		</a:t>
            </a:r>
            <a:r>
              <a:rPr lang="en-CA" sz="2400" dirty="0"/>
              <a:t>Find Maven, select Update Project and press Okay.</a:t>
            </a:r>
          </a:p>
          <a:p>
            <a:endParaRPr lang="en-CA" dirty="0"/>
          </a:p>
          <a:p>
            <a:endParaRPr lang="en-CA" dirty="0"/>
          </a:p>
        </p:txBody>
      </p:sp>
    </p:spTree>
    <p:extLst>
      <p:ext uri="{BB962C8B-B14F-4D97-AF65-F5344CB8AC3E}">
        <p14:creationId xmlns:p14="http://schemas.microsoft.com/office/powerpoint/2010/main" val="42692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Adding Spring JARs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r>
              <a:rPr lang="en-CA" dirty="0"/>
              <a:t>Open </a:t>
            </a:r>
            <a:r>
              <a:rPr lang="en-CA" dirty="0" err="1"/>
              <a:t>pom.xml</a:t>
            </a:r>
            <a:endParaRPr lang="en-CA" dirty="0"/>
          </a:p>
          <a:p>
            <a:r>
              <a:rPr lang="en-CA" dirty="0"/>
              <a:t>Search for Spring Framework jars</a:t>
            </a:r>
          </a:p>
          <a:p>
            <a:pPr lvl="1"/>
            <a:r>
              <a:rPr lang="en-CA" dirty="0"/>
              <a:t>spring-core</a:t>
            </a:r>
          </a:p>
          <a:p>
            <a:pPr lvl="1"/>
            <a:r>
              <a:rPr lang="en-CA" dirty="0"/>
              <a:t>spring-web</a:t>
            </a:r>
          </a:p>
          <a:p>
            <a:pPr lvl="1"/>
            <a:r>
              <a:rPr lang="en-CA" dirty="0"/>
              <a:t>spring-</a:t>
            </a:r>
            <a:r>
              <a:rPr lang="en-CA" dirty="0" err="1"/>
              <a:t>webmvc</a:t>
            </a:r>
            <a:endParaRPr lang="en-CA" dirty="0"/>
          </a:p>
          <a:p>
            <a:pPr lvl="1"/>
            <a:endParaRPr lang="en-CA" dirty="0"/>
          </a:p>
          <a:p>
            <a:r>
              <a:rPr lang="en-CA" dirty="0"/>
              <a:t>Copy dependencies tag in your </a:t>
            </a:r>
            <a:r>
              <a:rPr lang="en-CA" dirty="0" err="1"/>
              <a:t>pom.xml</a:t>
            </a:r>
            <a:r>
              <a:rPr lang="en-CA" dirty="0"/>
              <a:t> and</a:t>
            </a:r>
          </a:p>
          <a:p>
            <a:r>
              <a:rPr lang="en-CA" b="1" dirty="0"/>
              <a:t>Verify if you have downloaded the JAR files</a:t>
            </a:r>
          </a:p>
          <a:p>
            <a:pPr lvl="1"/>
            <a:endParaRPr lang="en-CA" dirty="0"/>
          </a:p>
        </p:txBody>
      </p:sp>
    </p:spTree>
    <p:extLst>
      <p:ext uri="{BB962C8B-B14F-4D97-AF65-F5344CB8AC3E}">
        <p14:creationId xmlns:p14="http://schemas.microsoft.com/office/powerpoint/2010/main" val="146254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 replace </a:t>
            </a:r>
            <a:r>
              <a:rPr lang="en-CA" dirty="0" err="1"/>
              <a:t>web.xml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fontScale="62500" lnSpcReduction="20000"/>
          </a:bodyPr>
          <a:lstStyle/>
          <a:p>
            <a:pPr marL="0" indent="0">
              <a:spcBef>
                <a:spcPts val="0"/>
              </a:spcBef>
              <a:buNone/>
            </a:pPr>
            <a:r>
              <a:rPr lang="en-CA" dirty="0"/>
              <a:t>&lt;?xml version="1.0" encoding="UTF-8"?&gt;</a:t>
            </a:r>
          </a:p>
          <a:p>
            <a:pPr marL="0" indent="0">
              <a:spcBef>
                <a:spcPts val="0"/>
              </a:spcBef>
              <a:buNone/>
            </a:pPr>
            <a:r>
              <a:rPr lang="en-CA" dirty="0"/>
              <a:t>&lt;web-app </a:t>
            </a:r>
            <a:r>
              <a:rPr lang="en-CA" dirty="0" err="1"/>
              <a:t>xmlns:xsi</a:t>
            </a:r>
            <a:r>
              <a:rPr lang="en-CA" dirty="0"/>
              <a:t>="http://www.w3.org/2001/</a:t>
            </a:r>
            <a:r>
              <a:rPr lang="en-CA" dirty="0" err="1"/>
              <a:t>XMLSchema</a:t>
            </a:r>
            <a:r>
              <a:rPr lang="en-CA" dirty="0"/>
              <a:t>-instance"</a:t>
            </a:r>
          </a:p>
          <a:p>
            <a:pPr marL="0" indent="0">
              <a:spcBef>
                <a:spcPts val="0"/>
              </a:spcBef>
              <a:buNone/>
            </a:pPr>
            <a:r>
              <a:rPr lang="en-CA" dirty="0"/>
              <a:t>	</a:t>
            </a:r>
            <a:r>
              <a:rPr lang="en-CA" dirty="0" err="1"/>
              <a:t>xmlns</a:t>
            </a:r>
            <a:r>
              <a:rPr lang="en-CA" dirty="0"/>
              <a:t>="http://</a:t>
            </a:r>
            <a:r>
              <a:rPr lang="en-CA" dirty="0" err="1"/>
              <a:t>java.sun.com</a:t>
            </a:r>
            <a:r>
              <a:rPr lang="en-CA" dirty="0"/>
              <a:t>/xml/ns/</a:t>
            </a:r>
            <a:r>
              <a:rPr lang="en-CA" dirty="0" err="1"/>
              <a:t>javaee</a:t>
            </a:r>
            <a:r>
              <a:rPr lang="en-CA" dirty="0"/>
              <a:t>"</a:t>
            </a:r>
          </a:p>
          <a:p>
            <a:pPr marL="0" indent="0">
              <a:spcBef>
                <a:spcPts val="0"/>
              </a:spcBef>
              <a:buNone/>
            </a:pPr>
            <a:r>
              <a:rPr lang="en-CA" dirty="0"/>
              <a:t>	</a:t>
            </a:r>
            <a:r>
              <a:rPr lang="en-CA" dirty="0" err="1"/>
              <a:t>xsi:schemaLocation</a:t>
            </a:r>
            <a:r>
              <a:rPr lang="en-CA" dirty="0"/>
              <a:t>="http://</a:t>
            </a:r>
            <a:r>
              <a:rPr lang="en-CA" dirty="0" err="1"/>
              <a:t>java.sun.com</a:t>
            </a:r>
            <a:r>
              <a:rPr lang="en-CA" dirty="0"/>
              <a:t>/xml/ns/</a:t>
            </a:r>
            <a:r>
              <a:rPr lang="en-CA" dirty="0" err="1"/>
              <a:t>javaee</a:t>
            </a:r>
            <a:r>
              <a:rPr lang="en-CA" dirty="0"/>
              <a:t> </a:t>
            </a:r>
          </a:p>
          <a:p>
            <a:pPr marL="0" indent="0">
              <a:spcBef>
                <a:spcPts val="0"/>
              </a:spcBef>
              <a:buNone/>
            </a:pPr>
            <a:r>
              <a:rPr lang="en-CA" dirty="0"/>
              <a:t>	http://</a:t>
            </a:r>
            <a:r>
              <a:rPr lang="en-CA" dirty="0" err="1"/>
              <a:t>java.sun.com</a:t>
            </a:r>
            <a:r>
              <a:rPr lang="en-CA" dirty="0"/>
              <a:t>/xml/ns/</a:t>
            </a:r>
            <a:r>
              <a:rPr lang="en-CA" dirty="0" err="1"/>
              <a:t>javaee</a:t>
            </a:r>
            <a:r>
              <a:rPr lang="en-CA" dirty="0"/>
              <a:t>/web-app_3_0.xsd"</a:t>
            </a:r>
          </a:p>
          <a:p>
            <a:pPr marL="0" indent="0">
              <a:spcBef>
                <a:spcPts val="0"/>
              </a:spcBef>
              <a:buNone/>
            </a:pPr>
            <a:r>
              <a:rPr lang="en-CA" dirty="0"/>
              <a:t>	id="</a:t>
            </a:r>
            <a:r>
              <a:rPr lang="en-CA" dirty="0" err="1"/>
              <a:t>WebApp_ID</a:t>
            </a:r>
            <a:r>
              <a:rPr lang="en-CA" dirty="0"/>
              <a:t>" version="3.0"&gt;</a:t>
            </a:r>
          </a:p>
          <a:p>
            <a:pPr marL="0" indent="0">
              <a:spcBef>
                <a:spcPts val="0"/>
              </a:spcBef>
              <a:buNone/>
            </a:pPr>
            <a:endParaRPr lang="en-CA" dirty="0"/>
          </a:p>
          <a:p>
            <a:pPr marL="0" indent="0">
              <a:spcBef>
                <a:spcPts val="0"/>
              </a:spcBef>
              <a:buNone/>
            </a:pPr>
            <a:r>
              <a:rPr lang="en-CA" dirty="0"/>
              <a:t>	&lt;display-name&gt;Archetype Created Web Application&lt;/display-name&gt;</a:t>
            </a:r>
          </a:p>
          <a:p>
            <a:pPr marL="0" indent="0">
              <a:spcBef>
                <a:spcPts val="0"/>
              </a:spcBef>
              <a:buNone/>
            </a:pPr>
            <a:r>
              <a:rPr lang="en-CA" dirty="0"/>
              <a:t>	&lt;servlet&gt;</a:t>
            </a:r>
          </a:p>
          <a:p>
            <a:pPr marL="0" indent="0">
              <a:spcBef>
                <a:spcPts val="0"/>
              </a:spcBef>
              <a:buNone/>
            </a:pPr>
            <a:r>
              <a:rPr lang="en-CA" dirty="0"/>
              <a:t>		&lt;servlet-name&gt;dispatcher&lt;/servlet-name&gt;</a:t>
            </a:r>
          </a:p>
          <a:p>
            <a:pPr marL="0" indent="0">
              <a:spcBef>
                <a:spcPts val="0"/>
              </a:spcBef>
              <a:buNone/>
            </a:pPr>
            <a:r>
              <a:rPr lang="en-CA" dirty="0"/>
              <a:t>		&lt;servlet-class&gt;</a:t>
            </a:r>
            <a:r>
              <a:rPr lang="en-CA" dirty="0" err="1"/>
              <a:t>org.springframework.web.servlet.DispatcherServlet</a:t>
            </a:r>
            <a:r>
              <a:rPr lang="en-CA" dirty="0"/>
              <a:t>&lt;/servlet-class&gt;</a:t>
            </a:r>
          </a:p>
          <a:p>
            <a:pPr marL="0" indent="0">
              <a:spcBef>
                <a:spcPts val="0"/>
              </a:spcBef>
              <a:buNone/>
            </a:pPr>
            <a:r>
              <a:rPr lang="en-CA" dirty="0"/>
              <a:t>		&lt;load-on-</a:t>
            </a:r>
            <a:r>
              <a:rPr lang="en-CA" dirty="0" err="1"/>
              <a:t>startup</a:t>
            </a:r>
            <a:r>
              <a:rPr lang="en-CA" dirty="0"/>
              <a:t>&gt;1&lt;/load-on-</a:t>
            </a:r>
            <a:r>
              <a:rPr lang="en-CA" dirty="0" err="1"/>
              <a:t>startup</a:t>
            </a:r>
            <a:r>
              <a:rPr lang="en-CA" dirty="0"/>
              <a:t>&gt;</a:t>
            </a:r>
          </a:p>
          <a:p>
            <a:pPr marL="0" indent="0">
              <a:spcBef>
                <a:spcPts val="0"/>
              </a:spcBef>
              <a:buNone/>
            </a:pPr>
            <a:r>
              <a:rPr lang="en-CA" dirty="0"/>
              <a:t>	&lt;/servlet&gt;</a:t>
            </a:r>
          </a:p>
          <a:p>
            <a:pPr marL="0" indent="0">
              <a:spcBef>
                <a:spcPts val="0"/>
              </a:spcBef>
              <a:buNone/>
            </a:pPr>
            <a:r>
              <a:rPr lang="en-CA" dirty="0"/>
              <a:t>	&lt;servlet-mapping&gt;</a:t>
            </a:r>
          </a:p>
          <a:p>
            <a:pPr marL="0" indent="0">
              <a:spcBef>
                <a:spcPts val="0"/>
              </a:spcBef>
              <a:buNone/>
            </a:pPr>
            <a:r>
              <a:rPr lang="en-CA" dirty="0"/>
              <a:t>		&lt;servlet-name&gt;dispatcher&lt;/servlet-name&gt;</a:t>
            </a:r>
          </a:p>
          <a:p>
            <a:pPr marL="0" indent="0">
              <a:spcBef>
                <a:spcPts val="0"/>
              </a:spcBef>
              <a:buNone/>
            </a:pPr>
            <a:r>
              <a:rPr lang="en-CA" dirty="0"/>
              <a:t>		&lt;</a:t>
            </a:r>
            <a:r>
              <a:rPr lang="en-CA" dirty="0" err="1"/>
              <a:t>url</a:t>
            </a:r>
            <a:r>
              <a:rPr lang="en-CA" dirty="0"/>
              <a:t>-pattern&gt;/&lt;/</a:t>
            </a:r>
            <a:r>
              <a:rPr lang="en-CA" dirty="0" err="1"/>
              <a:t>url</a:t>
            </a:r>
            <a:r>
              <a:rPr lang="en-CA" dirty="0"/>
              <a:t>-pattern&gt;</a:t>
            </a:r>
          </a:p>
          <a:p>
            <a:pPr marL="0" indent="0">
              <a:spcBef>
                <a:spcPts val="0"/>
              </a:spcBef>
              <a:buNone/>
            </a:pPr>
            <a:r>
              <a:rPr lang="en-CA" dirty="0"/>
              <a:t>	&lt;/servlet-mapping&gt;</a:t>
            </a:r>
          </a:p>
          <a:p>
            <a:pPr marL="0" indent="0">
              <a:spcBef>
                <a:spcPts val="0"/>
              </a:spcBef>
              <a:buNone/>
            </a:pPr>
            <a:endParaRPr lang="en-CA" dirty="0"/>
          </a:p>
          <a:p>
            <a:pPr marL="0" indent="0">
              <a:spcBef>
                <a:spcPts val="0"/>
              </a:spcBef>
              <a:buNone/>
            </a:pPr>
            <a:r>
              <a:rPr lang="en-CA" dirty="0"/>
              <a:t>	&lt;listener&gt;</a:t>
            </a:r>
          </a:p>
          <a:p>
            <a:pPr marL="0" indent="0">
              <a:spcBef>
                <a:spcPts val="0"/>
              </a:spcBef>
              <a:buNone/>
            </a:pPr>
            <a:r>
              <a:rPr lang="en-CA" dirty="0"/>
              <a:t>		&lt;listener-class&gt;</a:t>
            </a:r>
            <a:r>
              <a:rPr lang="en-CA" dirty="0" err="1"/>
              <a:t>org.springframework.web.context.ContextLoaderListener</a:t>
            </a:r>
            <a:r>
              <a:rPr lang="en-CA" dirty="0"/>
              <a:t>&lt;/listener-class&gt;</a:t>
            </a:r>
          </a:p>
          <a:p>
            <a:pPr marL="0" indent="0">
              <a:spcBef>
                <a:spcPts val="0"/>
              </a:spcBef>
              <a:buNone/>
            </a:pPr>
            <a:r>
              <a:rPr lang="en-CA" dirty="0"/>
              <a:t>	&lt;/listener&gt;</a:t>
            </a:r>
          </a:p>
          <a:p>
            <a:pPr marL="0" indent="0">
              <a:spcBef>
                <a:spcPts val="0"/>
              </a:spcBef>
              <a:buNone/>
            </a:pPr>
            <a:r>
              <a:rPr lang="en-CA" dirty="0"/>
              <a:t>&lt;/web-app&gt;</a:t>
            </a:r>
          </a:p>
        </p:txBody>
      </p:sp>
    </p:spTree>
    <p:extLst>
      <p:ext uri="{BB962C8B-B14F-4D97-AF65-F5344CB8AC3E}">
        <p14:creationId xmlns:p14="http://schemas.microsoft.com/office/powerpoint/2010/main" val="212885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err="1"/>
              <a:t>Conf</a:t>
            </a:r>
            <a:r>
              <a:rPr lang="en-CA" dirty="0"/>
              <a:t> for Spring: add dispatcher-</a:t>
            </a:r>
            <a:r>
              <a:rPr lang="en-CA" dirty="0" err="1"/>
              <a:t>servlet.xml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789664"/>
          </a:xfrm>
        </p:spPr>
        <p:txBody>
          <a:bodyPr>
            <a:noAutofit/>
          </a:bodyPr>
          <a:lstStyle/>
          <a:p>
            <a:pPr marL="0" indent="0">
              <a:spcBef>
                <a:spcPts val="0"/>
              </a:spcBef>
              <a:buNone/>
            </a:pPr>
            <a:r>
              <a:rPr lang="en-CA" sz="1600" dirty="0"/>
              <a:t>&lt;beans </a:t>
            </a:r>
            <a:r>
              <a:rPr lang="en-CA" sz="1600" dirty="0" err="1"/>
              <a:t>xmlns</a:t>
            </a:r>
            <a:r>
              <a:rPr lang="en-CA" sz="1600" dirty="0"/>
              <a:t>="http://</a:t>
            </a:r>
            <a:r>
              <a:rPr lang="en-CA" sz="1600" dirty="0" err="1"/>
              <a:t>www.springframework.org</a:t>
            </a:r>
            <a:r>
              <a:rPr lang="en-CA" sz="1600" dirty="0"/>
              <a:t>/schema/beans"</a:t>
            </a:r>
          </a:p>
          <a:p>
            <a:pPr marL="0" indent="0">
              <a:spcBef>
                <a:spcPts val="0"/>
              </a:spcBef>
              <a:buNone/>
            </a:pPr>
            <a:r>
              <a:rPr lang="en-CA" sz="1600" dirty="0"/>
              <a:t>	</a:t>
            </a:r>
            <a:r>
              <a:rPr lang="en-CA" sz="1600" dirty="0" err="1"/>
              <a:t>xmlns:context</a:t>
            </a:r>
            <a:r>
              <a:rPr lang="en-CA" sz="1600" dirty="0"/>
              <a:t>="http://</a:t>
            </a:r>
            <a:r>
              <a:rPr lang="en-CA" sz="1600" dirty="0" err="1"/>
              <a:t>www.springframework.org</a:t>
            </a:r>
            <a:r>
              <a:rPr lang="en-CA" sz="1600" dirty="0"/>
              <a:t>/schema/context"</a:t>
            </a:r>
          </a:p>
          <a:p>
            <a:pPr marL="0" indent="0">
              <a:spcBef>
                <a:spcPts val="0"/>
              </a:spcBef>
              <a:buNone/>
            </a:pPr>
            <a:r>
              <a:rPr lang="en-CA" sz="1600" dirty="0"/>
              <a:t>	</a:t>
            </a:r>
            <a:r>
              <a:rPr lang="en-CA" sz="1600" dirty="0" err="1"/>
              <a:t>xmlns:xsi</a:t>
            </a:r>
            <a:r>
              <a:rPr lang="en-CA" sz="1600" dirty="0"/>
              <a:t>="http://www.w3.org/2001/</a:t>
            </a:r>
            <a:r>
              <a:rPr lang="en-CA" sz="1600" dirty="0" err="1"/>
              <a:t>XMLSchema</a:t>
            </a:r>
            <a:r>
              <a:rPr lang="en-CA" sz="1600" dirty="0"/>
              <a:t>-instance"</a:t>
            </a:r>
          </a:p>
          <a:p>
            <a:pPr marL="0" indent="0">
              <a:spcBef>
                <a:spcPts val="0"/>
              </a:spcBef>
              <a:buNone/>
            </a:pPr>
            <a:r>
              <a:rPr lang="en-CA" sz="1600" dirty="0"/>
              <a:t>	</a:t>
            </a:r>
            <a:r>
              <a:rPr lang="en-CA" sz="1600" dirty="0" err="1"/>
              <a:t>xsi:schemaLocation</a:t>
            </a:r>
            <a:r>
              <a:rPr lang="en-CA" sz="1600" dirty="0"/>
              <a:t>="</a:t>
            </a:r>
          </a:p>
          <a:p>
            <a:pPr marL="0" indent="0">
              <a:spcBef>
                <a:spcPts val="0"/>
              </a:spcBef>
              <a:buNone/>
            </a:pPr>
            <a:r>
              <a:rPr lang="en-CA" sz="1600" dirty="0"/>
              <a:t>http://</a:t>
            </a:r>
            <a:r>
              <a:rPr lang="en-CA" sz="1600" dirty="0" err="1"/>
              <a:t>www.springframework.org</a:t>
            </a:r>
            <a:r>
              <a:rPr lang="en-CA" sz="1600" dirty="0"/>
              <a:t>/schema/beans</a:t>
            </a:r>
          </a:p>
          <a:p>
            <a:pPr marL="0" indent="0">
              <a:spcBef>
                <a:spcPts val="0"/>
              </a:spcBef>
              <a:buNone/>
            </a:pPr>
            <a:r>
              <a:rPr lang="en-CA" sz="1600" dirty="0"/>
              <a:t>http://</a:t>
            </a:r>
            <a:r>
              <a:rPr lang="en-CA" sz="1600" dirty="0" err="1"/>
              <a:t>www.springframework.org</a:t>
            </a:r>
            <a:r>
              <a:rPr lang="en-CA" sz="1600" dirty="0"/>
              <a:t>/schema/beans/spring-beans-3.0.xsd</a:t>
            </a:r>
          </a:p>
          <a:p>
            <a:pPr marL="0" indent="0">
              <a:spcBef>
                <a:spcPts val="0"/>
              </a:spcBef>
              <a:buNone/>
            </a:pPr>
            <a:r>
              <a:rPr lang="en-CA" sz="1600" dirty="0"/>
              <a:t>http://</a:t>
            </a:r>
            <a:r>
              <a:rPr lang="en-CA" sz="1600" dirty="0" err="1"/>
              <a:t>www.springframework.org</a:t>
            </a:r>
            <a:r>
              <a:rPr lang="en-CA" sz="1600" dirty="0"/>
              <a:t>/schema/context</a:t>
            </a:r>
          </a:p>
          <a:p>
            <a:pPr marL="0" indent="0">
              <a:spcBef>
                <a:spcPts val="0"/>
              </a:spcBef>
              <a:buNone/>
            </a:pPr>
            <a:r>
              <a:rPr lang="en-CA" sz="1600" dirty="0"/>
              <a:t>http://</a:t>
            </a:r>
            <a:r>
              <a:rPr lang="en-CA" sz="1600" dirty="0" err="1"/>
              <a:t>www.springframework.org</a:t>
            </a:r>
            <a:r>
              <a:rPr lang="en-CA" sz="1600" dirty="0"/>
              <a:t>/schema/context/spring-context-3.0.xsd"&gt;</a:t>
            </a:r>
          </a:p>
          <a:p>
            <a:pPr marL="0" indent="0">
              <a:spcBef>
                <a:spcPts val="0"/>
              </a:spcBef>
              <a:buNone/>
            </a:pPr>
            <a:r>
              <a:rPr lang="en-CA" sz="1600" dirty="0"/>
              <a:t>	</a:t>
            </a:r>
          </a:p>
          <a:p>
            <a:pPr marL="0" indent="0">
              <a:spcBef>
                <a:spcPts val="0"/>
              </a:spcBef>
              <a:buNone/>
            </a:pPr>
            <a:r>
              <a:rPr lang="en-CA" sz="1600" dirty="0"/>
              <a:t>&lt;</a:t>
            </a:r>
            <a:r>
              <a:rPr lang="en-CA" sz="1600" dirty="0" err="1"/>
              <a:t>context:component-scan</a:t>
            </a:r>
            <a:r>
              <a:rPr lang="en-CA" sz="1600" dirty="0"/>
              <a:t> base-package="</a:t>
            </a:r>
            <a:r>
              <a:rPr lang="en-CA" sz="1600" dirty="0" err="1"/>
              <a:t>com.jac.controller</a:t>
            </a:r>
            <a:r>
              <a:rPr lang="en-CA" sz="1600" dirty="0"/>
              <a:t>" /&gt;</a:t>
            </a:r>
          </a:p>
          <a:p>
            <a:pPr marL="0" indent="0">
              <a:spcBef>
                <a:spcPts val="0"/>
              </a:spcBef>
              <a:buNone/>
            </a:pPr>
            <a:r>
              <a:rPr lang="en-CA" sz="1600" dirty="0"/>
              <a:t>	&lt;bean class="org.springframework.web.servlet.view.InternalResourceViewResolver"&gt;</a:t>
            </a:r>
          </a:p>
          <a:p>
            <a:pPr marL="0" indent="0">
              <a:spcBef>
                <a:spcPts val="0"/>
              </a:spcBef>
              <a:buNone/>
            </a:pPr>
            <a:r>
              <a:rPr lang="en-CA" sz="1600" dirty="0"/>
              <a:t>		&lt;property name="prefix" value="/WEB-INF/views/" /&gt;</a:t>
            </a:r>
          </a:p>
          <a:p>
            <a:pPr marL="0" indent="0">
              <a:spcBef>
                <a:spcPts val="0"/>
              </a:spcBef>
              <a:buNone/>
            </a:pPr>
            <a:r>
              <a:rPr lang="en-CA" sz="1600" dirty="0"/>
              <a:t>		&lt;property name="suffix"&gt;&lt;value&gt;.</a:t>
            </a:r>
            <a:r>
              <a:rPr lang="en-CA" sz="1600" dirty="0" err="1"/>
              <a:t>jsp</a:t>
            </a:r>
            <a:r>
              <a:rPr lang="en-CA" sz="1600" dirty="0"/>
              <a:t>&lt;/value&gt;&lt;/property&gt;</a:t>
            </a:r>
          </a:p>
          <a:p>
            <a:pPr marL="0" indent="0">
              <a:spcBef>
                <a:spcPts val="0"/>
              </a:spcBef>
              <a:buNone/>
            </a:pPr>
            <a:r>
              <a:rPr lang="en-CA" sz="1600" dirty="0"/>
              <a:t>	&lt;/bean&gt;</a:t>
            </a:r>
          </a:p>
          <a:p>
            <a:pPr marL="0" indent="0">
              <a:spcBef>
                <a:spcPts val="0"/>
              </a:spcBef>
              <a:buNone/>
            </a:pPr>
            <a:r>
              <a:rPr lang="en-CA" sz="1600" dirty="0"/>
              <a:t>	</a:t>
            </a:r>
          </a:p>
          <a:p>
            <a:pPr marL="0" indent="0">
              <a:spcBef>
                <a:spcPts val="0"/>
              </a:spcBef>
              <a:buNone/>
            </a:pPr>
            <a:r>
              <a:rPr lang="en-CA" sz="1600" dirty="0"/>
              <a:t>	&lt;!-- Definition for </a:t>
            </a:r>
            <a:r>
              <a:rPr lang="en-CA" sz="1600" dirty="0" err="1"/>
              <a:t>studentManager</a:t>
            </a:r>
            <a:r>
              <a:rPr lang="en-CA" sz="1600" dirty="0"/>
              <a:t> bean --&gt;</a:t>
            </a:r>
          </a:p>
          <a:p>
            <a:pPr marL="0" indent="0">
              <a:spcBef>
                <a:spcPts val="0"/>
              </a:spcBef>
              <a:buNone/>
            </a:pPr>
            <a:r>
              <a:rPr lang="en-CA" sz="1600" dirty="0"/>
              <a:t>	&lt;bean id="</a:t>
            </a:r>
            <a:r>
              <a:rPr lang="en-CA" sz="1600" dirty="0" err="1"/>
              <a:t>studentManager</a:t>
            </a:r>
            <a:r>
              <a:rPr lang="en-CA" sz="1600" dirty="0"/>
              <a:t>" class="</a:t>
            </a:r>
            <a:r>
              <a:rPr lang="en-CA" sz="1600" dirty="0" err="1"/>
              <a:t>com.jac.model.service.StudentManager</a:t>
            </a:r>
            <a:r>
              <a:rPr lang="en-CA" sz="1600" dirty="0"/>
              <a:t>"&gt;</a:t>
            </a:r>
          </a:p>
          <a:p>
            <a:pPr marL="0" indent="0">
              <a:spcBef>
                <a:spcPts val="0"/>
              </a:spcBef>
              <a:buNone/>
            </a:pPr>
            <a:r>
              <a:rPr lang="en-CA" sz="1600" dirty="0"/>
              <a:t>		&lt;property name="student" ref="student" /&gt;</a:t>
            </a:r>
          </a:p>
          <a:p>
            <a:pPr marL="0" indent="0">
              <a:spcBef>
                <a:spcPts val="0"/>
              </a:spcBef>
              <a:buNone/>
            </a:pPr>
            <a:r>
              <a:rPr lang="en-CA" sz="1600" dirty="0"/>
              <a:t>	&lt;/bean&gt;</a:t>
            </a:r>
          </a:p>
          <a:p>
            <a:pPr marL="0" indent="0">
              <a:spcBef>
                <a:spcPts val="0"/>
              </a:spcBef>
              <a:buNone/>
            </a:pPr>
            <a:endParaRPr lang="en-CA" sz="1600" dirty="0"/>
          </a:p>
          <a:p>
            <a:pPr marL="0" indent="0">
              <a:spcBef>
                <a:spcPts val="0"/>
              </a:spcBef>
              <a:buNone/>
            </a:pPr>
            <a:r>
              <a:rPr lang="en-CA" sz="1600" dirty="0"/>
              <a:t>	&lt;bean id="student" class="</a:t>
            </a:r>
            <a:r>
              <a:rPr lang="en-CA" sz="1600" dirty="0" err="1"/>
              <a:t>com.jac.model.Student</a:t>
            </a:r>
            <a:r>
              <a:rPr lang="en-CA" sz="1600" dirty="0"/>
              <a:t>"&gt;&lt;/bean&gt;</a:t>
            </a:r>
          </a:p>
          <a:p>
            <a:pPr marL="0" indent="0">
              <a:spcBef>
                <a:spcPts val="0"/>
              </a:spcBef>
              <a:buNone/>
            </a:pPr>
            <a:r>
              <a:rPr lang="en-CA" sz="1600" dirty="0"/>
              <a:t>&lt;/beans&gt;</a:t>
            </a:r>
          </a:p>
        </p:txBody>
      </p:sp>
    </p:spTree>
    <p:extLst>
      <p:ext uri="{BB962C8B-B14F-4D97-AF65-F5344CB8AC3E}">
        <p14:creationId xmlns:p14="http://schemas.microsoft.com/office/powerpoint/2010/main" val="2489663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862</TotalTime>
  <Words>1138</Words>
  <Application>Microsoft Office PowerPoint</Application>
  <PresentationFormat>Widescreen</PresentationFormat>
  <Paragraphs>240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L5# Spring MVC examples, JPA, Hibernate</vt:lpstr>
      <vt:lpstr>Spring MVC examples</vt:lpstr>
      <vt:lpstr>Create Maven Project</vt:lpstr>
      <vt:lpstr>Create Maven Project</vt:lpstr>
      <vt:lpstr>Create Maven Project</vt:lpstr>
      <vt:lpstr>Create Maven Project</vt:lpstr>
      <vt:lpstr>Adding Spring JARs</vt:lpstr>
      <vt:lpstr>Conf for Spring: replace web.xml</vt:lpstr>
      <vt:lpstr>Conf for Spring: add dispatcher-servlet.xml</vt:lpstr>
      <vt:lpstr>Conf for Spring</vt:lpstr>
      <vt:lpstr>Conf for Spring: Controller &amp; JSPs</vt:lpstr>
      <vt:lpstr>Conf for Spring: Controller &amp; JSPs</vt:lpstr>
      <vt:lpstr>Match your folder structure</vt:lpstr>
      <vt:lpstr>Spring MVC Framework</vt:lpstr>
      <vt:lpstr>Front Controller</vt:lpstr>
      <vt:lpstr>Flow in MVC</vt:lpstr>
      <vt:lpstr>Lets see some conf files: web.xml</vt:lpstr>
      <vt:lpstr>Dispatcher-servlet.xml</vt:lpstr>
      <vt:lpstr>Dispatcher-servlet.xml</vt:lpstr>
      <vt:lpstr>Spring working</vt:lpstr>
      <vt:lpstr>Setter injection example</vt:lpstr>
      <vt:lpstr>Java Persistence API (JPA)/HIBERNATE</vt:lpstr>
      <vt:lpstr>Object-Relational Mapping</vt:lpstr>
      <vt:lpstr>What is Hibernate?</vt:lpstr>
      <vt:lpstr>Why Hibernate and not JDBC? </vt:lpstr>
      <vt:lpstr>Architecture</vt:lpstr>
      <vt:lpstr>Hibernate</vt:lpstr>
      <vt:lpstr>Hibernate</vt:lpstr>
      <vt:lpstr>Hibernate</vt:lpstr>
      <vt:lpstr>Hibernate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Rangasamy, Valini</cp:lastModifiedBy>
  <cp:revision>5</cp:revision>
  <dcterms:created xsi:type="dcterms:W3CDTF">2018-05-28T03:54:16Z</dcterms:created>
  <dcterms:modified xsi:type="dcterms:W3CDTF">2018-07-05T13:46:26Z</dcterms:modified>
</cp:coreProperties>
</file>