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Team leader: Roberto Di </a:t>
            </a:r>
            <a:r>
              <a:rPr lang="en-US" dirty="0" err="1" smtClean="0"/>
              <a:t>Biase</a:t>
            </a:r>
            <a:r>
              <a:rPr lang="en-US" dirty="0" smtClean="0"/>
              <a:t>,</a:t>
            </a:r>
          </a:p>
          <a:p>
            <a:r>
              <a:rPr lang="en-US" dirty="0"/>
              <a:t>Christopher </a:t>
            </a:r>
            <a:r>
              <a:rPr lang="en-US" dirty="0" err="1"/>
              <a:t>Daldalian</a:t>
            </a:r>
            <a:r>
              <a:rPr lang="en-US" dirty="0"/>
              <a:t>, </a:t>
            </a:r>
            <a:r>
              <a:rPr lang="en-US" dirty="0" smtClean="0"/>
              <a:t>Anita </a:t>
            </a:r>
            <a:r>
              <a:rPr lang="en-US" dirty="0" err="1" smtClean="0"/>
              <a:t>Mirshahi</a:t>
            </a:r>
            <a:r>
              <a:rPr lang="en-US" dirty="0" smtClean="0"/>
              <a:t>, </a:t>
            </a:r>
            <a:r>
              <a:rPr lang="en-US" dirty="0" err="1" smtClean="0"/>
              <a:t>Dmitrii</a:t>
            </a:r>
            <a:r>
              <a:rPr lang="en-US" dirty="0" smtClean="0"/>
              <a:t> </a:t>
            </a:r>
            <a:r>
              <a:rPr lang="en-US" dirty="0" err="1" smtClean="0"/>
              <a:t>Kudrik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 &amp; Valini </a:t>
            </a:r>
            <a:r>
              <a:rPr lang="en-US" dirty="0" err="1" smtClean="0"/>
              <a:t>Rangasamy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1" y="1690411"/>
            <a:ext cx="10058400" cy="205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28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Standards used in our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GitHub to save our project so that the team can work together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GearHost</a:t>
            </a:r>
            <a:r>
              <a:rPr lang="en-US" dirty="0" smtClean="0"/>
              <a:t> to save our database on the cloud so that the team can </a:t>
            </a:r>
            <a:br>
              <a:rPr lang="en-US" dirty="0" smtClean="0"/>
            </a:br>
            <a:r>
              <a:rPr lang="en-US" dirty="0" smtClean="0"/>
              <a:t>have access to the same data</a:t>
            </a:r>
          </a:p>
          <a:p>
            <a:r>
              <a:rPr lang="en-US" dirty="0" smtClean="0"/>
              <a:t>Using Maven MVC architecture </a:t>
            </a:r>
          </a:p>
          <a:p>
            <a:r>
              <a:rPr lang="en-US" dirty="0" smtClean="0"/>
              <a:t>Using JDBC API</a:t>
            </a:r>
          </a:p>
          <a:p>
            <a:r>
              <a:rPr lang="en-US" dirty="0" smtClean="0"/>
              <a:t>Using Code Conventions like camel-casing, comments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4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Problems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Resolving GitHub Conflicts</a:t>
            </a:r>
          </a:p>
          <a:p>
            <a:r>
              <a:rPr lang="en-US" dirty="0" smtClean="0"/>
              <a:t>Combining different approaches in one project</a:t>
            </a:r>
          </a:p>
          <a:p>
            <a:r>
              <a:rPr lang="en-US" dirty="0" smtClean="0"/>
              <a:t>Challenges with Eclipse and resolving bugs, errors, like server connection…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57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8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8858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71</TotalTime>
  <Words>79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Franklin Gothic Book</vt:lpstr>
      <vt:lpstr>Crop</vt:lpstr>
      <vt:lpstr>PowerPoint Presentation</vt:lpstr>
      <vt:lpstr>Standards used in our project</vt:lpstr>
      <vt:lpstr>Problems and Challenges</vt:lpstr>
      <vt:lpstr>Lessons learned</vt:lpstr>
      <vt:lpstr>PowerPoint Presentation</vt:lpstr>
    </vt:vector>
  </TitlesOfParts>
  <Company>John Abbott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OFFICE</dc:title>
  <dc:creator>Rangasamy, Valini</dc:creator>
  <cp:lastModifiedBy>Rangasamy, Valini</cp:lastModifiedBy>
  <cp:revision>8</cp:revision>
  <dcterms:created xsi:type="dcterms:W3CDTF">2018-07-09T15:24:28Z</dcterms:created>
  <dcterms:modified xsi:type="dcterms:W3CDTF">2018-07-09T16:35:28Z</dcterms:modified>
</cp:coreProperties>
</file>