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leader: Roberto Di </a:t>
            </a:r>
            <a:r>
              <a:rPr lang="en-US" dirty="0" err="1" smtClean="0"/>
              <a:t>Biase</a:t>
            </a:r>
            <a:r>
              <a:rPr lang="en-US" dirty="0" smtClean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</a:t>
            </a:r>
            <a:r>
              <a:rPr lang="en-US" dirty="0" smtClean="0"/>
              <a:t>Anita </a:t>
            </a:r>
            <a:r>
              <a:rPr lang="en-US" dirty="0" err="1" smtClean="0"/>
              <a:t>Mirshahi</a:t>
            </a:r>
            <a:r>
              <a:rPr lang="en-US" dirty="0" smtClean="0"/>
              <a:t>, </a:t>
            </a:r>
            <a:r>
              <a:rPr lang="en-US" dirty="0" err="1" smtClean="0"/>
              <a:t>Dmitrii</a:t>
            </a:r>
            <a:r>
              <a:rPr lang="en-US" dirty="0" smtClean="0"/>
              <a:t> </a:t>
            </a:r>
            <a:r>
              <a:rPr lang="en-US" dirty="0" err="1" smtClean="0"/>
              <a:t>Kudrik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 &amp; Valini </a:t>
            </a:r>
            <a:r>
              <a:rPr lang="en-US" dirty="0" err="1" smtClean="0"/>
              <a:t>Rangasamy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Standards used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GitHub to save our project so that the team can work together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GearHost</a:t>
            </a:r>
            <a:r>
              <a:rPr lang="en-US" dirty="0" smtClean="0"/>
              <a:t> to save our database on the cloud so that the team can </a:t>
            </a:r>
            <a:br>
              <a:rPr lang="en-US" dirty="0" smtClean="0"/>
            </a:br>
            <a:r>
              <a:rPr lang="en-US" dirty="0" smtClean="0"/>
              <a:t>have access to the same data</a:t>
            </a:r>
          </a:p>
          <a:p>
            <a:r>
              <a:rPr lang="en-US" dirty="0" smtClean="0"/>
              <a:t>Using Maven MVC architecture </a:t>
            </a:r>
          </a:p>
          <a:p>
            <a:r>
              <a:rPr lang="en-US" dirty="0" smtClean="0"/>
              <a:t>Using JDBC API</a:t>
            </a:r>
          </a:p>
          <a:p>
            <a:r>
              <a:rPr lang="en-US" dirty="0" smtClean="0"/>
              <a:t>Using Code Conventions like camel-casing, </a:t>
            </a:r>
            <a:r>
              <a:rPr lang="en-US" dirty="0" smtClean="0"/>
              <a:t>comments</a:t>
            </a:r>
          </a:p>
          <a:p>
            <a:r>
              <a:rPr lang="en-US" dirty="0" smtClean="0"/>
              <a:t>Using MySQL Database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10" y="4666944"/>
            <a:ext cx="396295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Resolving GitHub Conflicts</a:t>
            </a:r>
          </a:p>
          <a:p>
            <a:r>
              <a:rPr lang="en-US" sz="3600" dirty="0" smtClean="0"/>
              <a:t>Combining different approaches in one </a:t>
            </a:r>
            <a:r>
              <a:rPr lang="en-US" sz="3600" dirty="0" smtClean="0"/>
              <a:t>project</a:t>
            </a:r>
            <a:endParaRPr lang="en-US" sz="3600" dirty="0" smtClean="0"/>
          </a:p>
          <a:p>
            <a:r>
              <a:rPr lang="en-US" sz="3600" dirty="0" smtClean="0"/>
              <a:t>Challenges with Eclipse and resolving bugs, errors, like server connection</a:t>
            </a:r>
            <a:r>
              <a:rPr lang="en-US" sz="3600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create Maven Project</a:t>
            </a:r>
          </a:p>
          <a:p>
            <a:r>
              <a:rPr lang="en-US" dirty="0"/>
              <a:t>How </a:t>
            </a:r>
            <a:r>
              <a:rPr lang="en-US" dirty="0" smtClean="0"/>
              <a:t>to implement MVC architecture</a:t>
            </a:r>
          </a:p>
          <a:p>
            <a:r>
              <a:rPr lang="en-US" dirty="0"/>
              <a:t>How to </a:t>
            </a:r>
            <a:r>
              <a:rPr lang="en-US" dirty="0" smtClean="0"/>
              <a:t>use </a:t>
            </a:r>
            <a:r>
              <a:rPr lang="en-US" dirty="0" smtClean="0"/>
              <a:t>Sessions</a:t>
            </a:r>
          </a:p>
          <a:p>
            <a:r>
              <a:rPr lang="en-US" dirty="0"/>
              <a:t>How </a:t>
            </a:r>
            <a:r>
              <a:rPr lang="en-US" dirty="0" smtClean="0"/>
              <a:t>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88</TotalTime>
  <Words>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PowerPoint Presentation</vt:lpstr>
      <vt:lpstr>Standards used in our project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Kudrik, Dmitrii</cp:lastModifiedBy>
  <cp:revision>10</cp:revision>
  <dcterms:created xsi:type="dcterms:W3CDTF">2018-07-09T15:24:28Z</dcterms:created>
  <dcterms:modified xsi:type="dcterms:W3CDTF">2018-07-09T17:13:56Z</dcterms:modified>
</cp:coreProperties>
</file>