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leader: 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</a:t>
            </a:r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Standards used in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200" dirty="0"/>
              <a:t>Using GitHub to save our project so that the team can work together</a:t>
            </a:r>
          </a:p>
          <a:p>
            <a:r>
              <a:rPr lang="en-US" sz="4200" dirty="0"/>
              <a:t>Using </a:t>
            </a:r>
            <a:r>
              <a:rPr lang="en-US" sz="4200" dirty="0" err="1"/>
              <a:t>GearHost</a:t>
            </a:r>
            <a:r>
              <a:rPr lang="en-US" sz="4200" dirty="0"/>
              <a:t> to save our database on the cloud so that the team can </a:t>
            </a:r>
            <a:br>
              <a:rPr lang="en-US" sz="4200" dirty="0"/>
            </a:br>
            <a:r>
              <a:rPr lang="en-US" sz="4200" dirty="0"/>
              <a:t>have access to the same data</a:t>
            </a:r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Using JDBC API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Using 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implement MVC architecture</a:t>
            </a:r>
          </a:p>
          <a:p>
            <a:r>
              <a:rPr lang="en-US" sz="3600" dirty="0"/>
              <a:t>How to implement login/logout</a:t>
            </a:r>
          </a:p>
          <a:p>
            <a:r>
              <a:rPr lang="en-US" sz="3600" dirty="0"/>
              <a:t>How to use Sessions</a:t>
            </a:r>
          </a:p>
          <a:p>
            <a:r>
              <a:rPr lang="en-US" sz="3600" dirty="0"/>
              <a:t>How to implement Search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</TotalTime>
  <Words>121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Standards used in our project</vt:lpstr>
      <vt:lpstr>Standards used in our project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HP</cp:lastModifiedBy>
  <cp:revision>12</cp:revision>
  <dcterms:created xsi:type="dcterms:W3CDTF">2018-07-09T15:24:28Z</dcterms:created>
  <dcterms:modified xsi:type="dcterms:W3CDTF">2018-07-09T19:19:01Z</dcterms:modified>
</cp:coreProperties>
</file>