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Team leader: </a:t>
            </a:r>
            <a:r>
              <a:rPr lang="en-US" dirty="0"/>
              <a:t>Roberto Di </a:t>
            </a:r>
            <a:r>
              <a:rPr lang="en-US" dirty="0" err="1"/>
              <a:t>Biase</a:t>
            </a:r>
            <a:r>
              <a:rPr lang="en-US" dirty="0"/>
              <a:t>,</a:t>
            </a:r>
          </a:p>
          <a:p>
            <a:r>
              <a:rPr lang="en-US" dirty="0"/>
              <a:t>Christopher </a:t>
            </a:r>
            <a:r>
              <a:rPr lang="en-US" dirty="0" err="1"/>
              <a:t>Daldalian</a:t>
            </a:r>
            <a:r>
              <a:rPr lang="en-US" dirty="0"/>
              <a:t>, 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Kudrik</a:t>
            </a:r>
            <a:r>
              <a:rPr lang="en-US" dirty="0"/>
              <a:t>, Anita </a:t>
            </a:r>
            <a:r>
              <a:rPr lang="en-US" dirty="0" err="1"/>
              <a:t>Mirshahi</a:t>
            </a:r>
            <a:endParaRPr lang="en-US" dirty="0"/>
          </a:p>
          <a:p>
            <a:r>
              <a:rPr lang="en-US" dirty="0"/>
              <a:t> &amp; Valini </a:t>
            </a:r>
            <a:r>
              <a:rPr lang="en-US" dirty="0" err="1"/>
              <a:t>Rangasamy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1" y="1690411"/>
            <a:ext cx="10058400" cy="205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2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Assets used in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8878"/>
            <a:ext cx="9601200" cy="2665378"/>
          </a:xfrm>
        </p:spPr>
        <p:txBody>
          <a:bodyPr>
            <a:normAutofit lnSpcReduction="10000"/>
          </a:bodyPr>
          <a:lstStyle/>
          <a:p>
            <a:r>
              <a:rPr lang="en-US" sz="4200" dirty="0"/>
              <a:t>Use of GitHub for team collaboration</a:t>
            </a:r>
          </a:p>
          <a:p>
            <a:r>
              <a:rPr lang="en-US" sz="4200" dirty="0"/>
              <a:t>Database cloud-hosted </a:t>
            </a:r>
            <a:br>
              <a:rPr lang="en-US" sz="4200" dirty="0"/>
            </a:br>
            <a:r>
              <a:rPr lang="en-US" sz="4200" dirty="0"/>
              <a:t>on </a:t>
            </a:r>
            <a:r>
              <a:rPr lang="en-US" sz="4200" dirty="0" err="1"/>
              <a:t>GearHost</a:t>
            </a:r>
            <a:endParaRPr lang="en-US" sz="4200" dirty="0"/>
          </a:p>
          <a:p>
            <a:r>
              <a:rPr lang="en-US" sz="4200" dirty="0"/>
              <a:t>Using Maven MVC architecture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6906C-E201-41B7-9875-08FC44CB2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568" y="2286000"/>
            <a:ext cx="2949196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4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5B16-21C4-45BC-B80D-756B4FCB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Assets used in the project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F62B-578F-4B0D-A694-42970C178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JDBC API for database connectivity and access</a:t>
            </a:r>
          </a:p>
          <a:p>
            <a:r>
              <a:rPr lang="en-US" sz="3600" dirty="0"/>
              <a:t>Using Code Conventions: refactoring, indent style, camel-casing, comments</a:t>
            </a:r>
          </a:p>
          <a:p>
            <a:r>
              <a:rPr lang="en-US" sz="3600" dirty="0"/>
              <a:t>MySQL Database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4B7ED91-1BE1-4298-951B-444CB7B74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02" y="4076700"/>
            <a:ext cx="4146698" cy="229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3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Problems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Resolving GitHub Conflicts</a:t>
            </a:r>
          </a:p>
          <a:p>
            <a:r>
              <a:rPr lang="en-US" sz="3600" dirty="0"/>
              <a:t>Combining different approaches in one project</a:t>
            </a:r>
          </a:p>
          <a:p>
            <a:r>
              <a:rPr lang="en-US" sz="3600" dirty="0"/>
              <a:t>Challenges with Eclipse and resolving bugs, errors, like server connection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5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Implementing MVC architecture</a:t>
            </a:r>
          </a:p>
          <a:p>
            <a:r>
              <a:rPr lang="en-US" sz="3600" dirty="0"/>
              <a:t>Login/Logout and user role functionality</a:t>
            </a:r>
          </a:p>
          <a:p>
            <a:r>
              <a:rPr lang="en-US" sz="3600" dirty="0"/>
              <a:t>User sessions</a:t>
            </a:r>
          </a:p>
          <a:p>
            <a:r>
              <a:rPr lang="en-US" sz="3600" dirty="0"/>
              <a:t>Implementing a search function</a:t>
            </a:r>
          </a:p>
          <a:p>
            <a:r>
              <a:rPr lang="en-US" sz="3600" dirty="0"/>
              <a:t>Using includes to keep layout consistent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9178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CRUD operations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807BA-FA11-4098-A1DD-E251614D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Create</a:t>
            </a:r>
            <a:r>
              <a:rPr lang="en-US" dirty="0"/>
              <a:t> </a:t>
            </a:r>
            <a:r>
              <a:rPr lang="en-US" sz="3600" dirty="0"/>
              <a:t>database &amp; tables</a:t>
            </a:r>
          </a:p>
          <a:p>
            <a:r>
              <a:rPr lang="en-US" sz="3600" dirty="0"/>
              <a:t>Add MySQL Connector dependency in pom.xml </a:t>
            </a:r>
          </a:p>
          <a:p>
            <a:r>
              <a:rPr lang="en-US" sz="3600" dirty="0"/>
              <a:t>Create Model and DAO classes</a:t>
            </a:r>
          </a:p>
          <a:p>
            <a:r>
              <a:rPr lang="en-US" sz="3600" dirty="0"/>
              <a:t>Create Servlet classes &amp; JSP files</a:t>
            </a:r>
          </a:p>
          <a:p>
            <a:r>
              <a:rPr lang="en-US" sz="3600" dirty="0"/>
              <a:t>Implement web.xml file</a:t>
            </a: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Book Search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807BA-FA11-4098-A1DD-E251614D85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B5E627-B8BC-4F22-BE7B-F7798F85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52994" y="6069490"/>
            <a:ext cx="1995742" cy="45057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CA" b="1" dirty="0" err="1"/>
              <a:t>employee.jsp</a:t>
            </a:r>
            <a:endParaRPr lang="en-CA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FD561-F0D1-410C-95A6-65EDDF9D7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863" y="2297599"/>
            <a:ext cx="5141843" cy="3581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22F3C4E-4A0E-47E7-984D-7A62830910FE}"/>
              </a:ext>
            </a:extLst>
          </p:cNvPr>
          <p:cNvSpPr txBox="1">
            <a:spLocks/>
          </p:cNvSpPr>
          <p:nvPr/>
        </p:nvSpPr>
        <p:spPr>
          <a:xfrm>
            <a:off x="2649140" y="6076116"/>
            <a:ext cx="2346930" cy="450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CA" b="1" dirty="0"/>
              <a:t>BookController.java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040C00-66C0-4906-B54A-7B56D18FB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54" y="1714500"/>
            <a:ext cx="5448300" cy="4219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5266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17568"/>
            <a:ext cx="9601200" cy="1376053"/>
          </a:xfrm>
        </p:spPr>
        <p:txBody>
          <a:bodyPr/>
          <a:lstStyle/>
          <a:p>
            <a:pPr algn="ctr"/>
            <a:r>
              <a:rPr lang="en-US" b="1" u="sng" dirty="0"/>
              <a:t>DEMO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807BA-FA11-4098-A1DD-E251614D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957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193</TotalTime>
  <Words>148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PowerPoint Presentation</vt:lpstr>
      <vt:lpstr>Assets used in the project</vt:lpstr>
      <vt:lpstr>Assets used in the project (contd.)</vt:lpstr>
      <vt:lpstr>Problems and Challenges</vt:lpstr>
      <vt:lpstr>Lessons learned</vt:lpstr>
      <vt:lpstr>CRUD operations</vt:lpstr>
      <vt:lpstr>Book Search</vt:lpstr>
      <vt:lpstr>DEMO</vt:lpstr>
    </vt:vector>
  </TitlesOfParts>
  <Company>John Abbott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OFFICE</dc:title>
  <dc:creator>Rangasamy, Valini</dc:creator>
  <cp:lastModifiedBy>Roberto Di Biase</cp:lastModifiedBy>
  <cp:revision>32</cp:revision>
  <dcterms:created xsi:type="dcterms:W3CDTF">2018-07-09T15:24:28Z</dcterms:created>
  <dcterms:modified xsi:type="dcterms:W3CDTF">2018-07-11T00:04:29Z</dcterms:modified>
</cp:coreProperties>
</file>