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leader: Roberto Di </a:t>
            </a:r>
            <a:r>
              <a:rPr lang="en-US" dirty="0" err="1"/>
              <a:t>Biase</a:t>
            </a:r>
            <a:r>
              <a:rPr lang="en-US" dirty="0"/>
              <a:t>,</a:t>
            </a:r>
          </a:p>
          <a:p>
            <a:r>
              <a:rPr lang="en-US" dirty="0"/>
              <a:t>Christopher </a:t>
            </a:r>
            <a:r>
              <a:rPr lang="en-US" dirty="0" err="1"/>
              <a:t>Daldalian</a:t>
            </a:r>
            <a:r>
              <a:rPr lang="en-US" dirty="0"/>
              <a:t>, Anita </a:t>
            </a:r>
            <a:r>
              <a:rPr lang="en-US" dirty="0" err="1"/>
              <a:t>Mirshahi</a:t>
            </a:r>
            <a:r>
              <a:rPr lang="en-US" dirty="0"/>
              <a:t>, </a:t>
            </a:r>
            <a:r>
              <a:rPr lang="en-US" dirty="0" err="1"/>
              <a:t>Dmitrii</a:t>
            </a:r>
            <a:r>
              <a:rPr lang="en-US" dirty="0"/>
              <a:t> </a:t>
            </a:r>
            <a:r>
              <a:rPr lang="en-US" dirty="0" err="1"/>
              <a:t>Kudrik</a:t>
            </a:r>
            <a:r>
              <a:rPr lang="en-US" dirty="0"/>
              <a:t>, </a:t>
            </a:r>
          </a:p>
          <a:p>
            <a:r>
              <a:rPr lang="en-US" dirty="0"/>
              <a:t> &amp; Valini </a:t>
            </a:r>
            <a:r>
              <a:rPr lang="en-US" dirty="0" err="1"/>
              <a:t>Rangasamy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1" y="1690411"/>
            <a:ext cx="10058400" cy="2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Assets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Use of GitHub for team collaboration</a:t>
            </a:r>
          </a:p>
          <a:p>
            <a:r>
              <a:rPr lang="en-US" sz="4200" dirty="0"/>
              <a:t>Database cloud-hosted on </a:t>
            </a:r>
            <a:r>
              <a:rPr lang="en-US" sz="4200" dirty="0" err="1"/>
              <a:t>GearHost</a:t>
            </a:r>
            <a:endParaRPr lang="en-US" sz="4200" dirty="0"/>
          </a:p>
          <a:p>
            <a:r>
              <a:rPr lang="en-US" sz="4200" dirty="0"/>
              <a:t>Using Maven MVC architecture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B16-21C4-45BC-B80D-756B4FCB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Assets used in the project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F62B-578F-4B0D-A694-42970C17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JDBC API for database connectivity and access</a:t>
            </a:r>
          </a:p>
          <a:p>
            <a:r>
              <a:rPr lang="en-US" sz="3600" dirty="0"/>
              <a:t>Using Code Conventions: refactoring, indent style, camel-casing, comments</a:t>
            </a:r>
          </a:p>
          <a:p>
            <a:r>
              <a:rPr lang="en-US" sz="3600" dirty="0"/>
              <a:t>MySQL Database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B7ED91-1BE1-4298-951B-444CB7B7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02" y="4076700"/>
            <a:ext cx="4146698" cy="22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Resolving GitHub Conflicts</a:t>
            </a:r>
          </a:p>
          <a:p>
            <a:r>
              <a:rPr lang="en-US" sz="3600" dirty="0"/>
              <a:t>Combining different approaches in one project</a:t>
            </a:r>
          </a:p>
          <a:p>
            <a:r>
              <a:rPr lang="en-US" sz="3600" dirty="0"/>
              <a:t>Challenges with Eclipse and resolving bugs, errors, like server connection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Implementing MVC architecture</a:t>
            </a:r>
          </a:p>
          <a:p>
            <a:r>
              <a:rPr lang="en-US" sz="3600" dirty="0"/>
              <a:t>Login/Logout and user role functionality</a:t>
            </a:r>
          </a:p>
          <a:p>
            <a:r>
              <a:rPr lang="en-US" sz="3600" dirty="0"/>
              <a:t>User sessions</a:t>
            </a:r>
          </a:p>
          <a:p>
            <a:r>
              <a:rPr lang="en-US" sz="3600" dirty="0"/>
              <a:t>Implementing a search function</a:t>
            </a:r>
          </a:p>
          <a:p>
            <a:r>
              <a:rPr lang="en-US" sz="3600" dirty="0"/>
              <a:t>Using includes to keep </a:t>
            </a:r>
            <a:r>
              <a:rPr lang="en-US" sz="3600"/>
              <a:t>layout consistent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178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807BA-FA11-4098-A1DD-E251614D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85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116</TotalTime>
  <Words>116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PowerPoint Presentation</vt:lpstr>
      <vt:lpstr>Assets used in the project</vt:lpstr>
      <vt:lpstr>Assets used in the project (contd.)</vt:lpstr>
      <vt:lpstr>Problems and Challenges</vt:lpstr>
      <vt:lpstr>Lessons learned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OFFICE</dc:title>
  <dc:creator>Rangasamy, Valini</dc:creator>
  <cp:lastModifiedBy>C D</cp:lastModifiedBy>
  <cp:revision>20</cp:revision>
  <dcterms:created xsi:type="dcterms:W3CDTF">2018-07-09T15:24:28Z</dcterms:created>
  <dcterms:modified xsi:type="dcterms:W3CDTF">2018-07-09T20:05:24Z</dcterms:modified>
</cp:coreProperties>
</file>