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79" r:id="rId8"/>
    <p:sldId id="278" r:id="rId9"/>
  </p:sldIdLst>
  <p:sldSz cx="9144000" cy="5143500" type="screen16x9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615c5c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615c5c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3615c5c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93615c5c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3615c5c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93615c5c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3615c5c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3615c5c0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93615c5c0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93615c5c0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93615c5c0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93615c5c0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86179" y="4003302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Валентин </a:t>
            </a:r>
            <a:r>
              <a:rPr lang="bg" dirty="0"/>
              <a:t>Генчев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312300" y="2188675"/>
            <a:ext cx="31215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Login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50" y="152400"/>
            <a:ext cx="367665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4174000" y="1250725"/>
            <a:ext cx="2212800" cy="4440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6386800" y="1250725"/>
            <a:ext cx="1228500" cy="495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/>
          <p:nvPr/>
        </p:nvSpPr>
        <p:spPr>
          <a:xfrm>
            <a:off x="7504325" y="1613350"/>
            <a:ext cx="903000" cy="2145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7511700" y="1539300"/>
            <a:ext cx="9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latin typeface="Lato"/>
                <a:ea typeface="Lato"/>
                <a:cs typeface="Lato"/>
                <a:sym typeface="Lato"/>
              </a:rPr>
              <a:t>Username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174000" y="2242813"/>
            <a:ext cx="2212800" cy="4440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17"/>
          <p:cNvCxnSpPr/>
          <p:nvPr/>
        </p:nvCxnSpPr>
        <p:spPr>
          <a:xfrm>
            <a:off x="6386800" y="2242813"/>
            <a:ext cx="1228500" cy="495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7"/>
          <p:cNvSpPr/>
          <p:nvPr/>
        </p:nvSpPr>
        <p:spPr>
          <a:xfrm>
            <a:off x="7615300" y="2639050"/>
            <a:ext cx="843600" cy="2145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7607950" y="2561638"/>
            <a:ext cx="9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latin typeface="Lato"/>
                <a:ea typeface="Lato"/>
                <a:cs typeface="Lato"/>
                <a:sym typeface="Lato"/>
              </a:rPr>
              <a:t>Password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97550" y="1876300"/>
            <a:ext cx="35520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Main menu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50" y="592375"/>
            <a:ext cx="5089651" cy="37059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3678150" y="540250"/>
            <a:ext cx="31674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18"/>
          <p:cNvCxnSpPr>
            <a:stCxn id="177" idx="1"/>
          </p:cNvCxnSpPr>
          <p:nvPr/>
        </p:nvCxnSpPr>
        <p:spPr>
          <a:xfrm flipH="1">
            <a:off x="2716050" y="740200"/>
            <a:ext cx="962100" cy="162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8"/>
          <p:cNvSpPr/>
          <p:nvPr/>
        </p:nvSpPr>
        <p:spPr>
          <a:xfrm>
            <a:off x="1724375" y="820386"/>
            <a:ext cx="996900" cy="232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732517" y="740200"/>
            <a:ext cx="101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300">
                <a:latin typeface="Lato"/>
                <a:ea typeface="Lato"/>
                <a:cs typeface="Lato"/>
                <a:sym typeface="Lato"/>
              </a:rPr>
              <a:t>Work tabs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502700" y="231150"/>
            <a:ext cx="61386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 - Clients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88" y="1291900"/>
            <a:ext cx="6138624" cy="37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1502700" y="1598575"/>
            <a:ext cx="46473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19"/>
          <p:cNvCxnSpPr>
            <a:stCxn id="187" idx="1"/>
          </p:cNvCxnSpPr>
          <p:nvPr/>
        </p:nvCxnSpPr>
        <p:spPr>
          <a:xfrm rot="10800000">
            <a:off x="969600" y="1517125"/>
            <a:ext cx="533100" cy="281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9"/>
          <p:cNvSpPr/>
          <p:nvPr/>
        </p:nvSpPr>
        <p:spPr>
          <a:xfrm>
            <a:off x="125750" y="1372075"/>
            <a:ext cx="1080600" cy="232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7700" y="1291900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Clients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236400" y="1798525"/>
            <a:ext cx="1127400" cy="1206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 rot="10800000" flipH="1">
            <a:off x="7371125" y="1739300"/>
            <a:ext cx="717900" cy="3033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/>
          <p:nvPr/>
        </p:nvSpPr>
        <p:spPr>
          <a:xfrm>
            <a:off x="7901550" y="1678600"/>
            <a:ext cx="1080600" cy="232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7833500" y="1598425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Quick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6236400" y="3122875"/>
            <a:ext cx="11274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 flipH="1">
            <a:off x="7325525" y="2974763"/>
            <a:ext cx="717900" cy="3033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19"/>
          <p:cNvSpPr/>
          <p:nvPr/>
        </p:nvSpPr>
        <p:spPr>
          <a:xfrm>
            <a:off x="7855950" y="2790913"/>
            <a:ext cx="869400" cy="751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7864100" y="2710750"/>
            <a:ext cx="112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Set as checkout 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820575" y="4432675"/>
            <a:ext cx="10806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 rot="10800000">
            <a:off x="954775" y="4285075"/>
            <a:ext cx="865800" cy="429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9"/>
          <p:cNvSpPr/>
          <p:nvPr/>
        </p:nvSpPr>
        <p:spPr>
          <a:xfrm>
            <a:off x="245600" y="3972175"/>
            <a:ext cx="768300" cy="48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177550" y="3892000"/>
            <a:ext cx="125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Add new 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182725" y="4432675"/>
            <a:ext cx="10806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9"/>
          <p:cNvCxnSpPr/>
          <p:nvPr/>
        </p:nvCxnSpPr>
        <p:spPr>
          <a:xfrm rot="10800000">
            <a:off x="2723500" y="4003675"/>
            <a:ext cx="740100" cy="429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9"/>
          <p:cNvSpPr/>
          <p:nvPr/>
        </p:nvSpPr>
        <p:spPr>
          <a:xfrm>
            <a:off x="1888625" y="3690775"/>
            <a:ext cx="1080600" cy="48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1820575" y="3610600"/>
            <a:ext cx="125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Edit selected 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 rot="10800000" flipH="1">
            <a:off x="5446925" y="4156125"/>
            <a:ext cx="721200" cy="276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19"/>
          <p:cNvSpPr/>
          <p:nvPr/>
        </p:nvSpPr>
        <p:spPr>
          <a:xfrm>
            <a:off x="5980600" y="3972150"/>
            <a:ext cx="869400" cy="751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6015700" y="3932088"/>
            <a:ext cx="112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Delete selected 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643613" y="4432675"/>
            <a:ext cx="10806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91625" y="1250500"/>
            <a:ext cx="912000" cy="48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1534950" y="259825"/>
            <a:ext cx="6074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 - Stock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1307850"/>
            <a:ext cx="6074051" cy="37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/>
          <p:nvPr/>
        </p:nvSpPr>
        <p:spPr>
          <a:xfrm>
            <a:off x="1626025" y="1598575"/>
            <a:ext cx="4409400" cy="377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0"/>
          <p:cNvCxnSpPr>
            <a:stCxn id="218" idx="1"/>
          </p:cNvCxnSpPr>
          <p:nvPr/>
        </p:nvCxnSpPr>
        <p:spPr>
          <a:xfrm rot="10800000">
            <a:off x="1092925" y="1505875"/>
            <a:ext cx="533100" cy="281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0"/>
          <p:cNvSpPr txBox="1"/>
          <p:nvPr/>
        </p:nvSpPr>
        <p:spPr>
          <a:xfrm>
            <a:off x="191625" y="1291900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Stock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1739175" y="4114800"/>
            <a:ext cx="969600" cy="7698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954975" y="4285050"/>
            <a:ext cx="784200" cy="377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125750" y="3957375"/>
            <a:ext cx="1101300" cy="48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57700" y="3877200"/>
            <a:ext cx="125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Edit selected stock’s 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6237175" y="3782475"/>
            <a:ext cx="768300" cy="615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838425" y="4244700"/>
            <a:ext cx="969600" cy="4830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20"/>
          <p:cNvCxnSpPr>
            <a:stCxn id="226" idx="0"/>
          </p:cNvCxnSpPr>
          <p:nvPr/>
        </p:nvCxnSpPr>
        <p:spPr>
          <a:xfrm rot="10800000">
            <a:off x="2834525" y="3767100"/>
            <a:ext cx="488700" cy="47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0"/>
          <p:cNvSpPr/>
          <p:nvPr/>
        </p:nvSpPr>
        <p:spPr>
          <a:xfrm>
            <a:off x="2086675" y="3363625"/>
            <a:ext cx="768300" cy="48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2018625" y="3283450"/>
            <a:ext cx="125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Add new stock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20"/>
          <p:cNvCxnSpPr/>
          <p:nvPr/>
        </p:nvCxnSpPr>
        <p:spPr>
          <a:xfrm rot="10800000" flipH="1">
            <a:off x="5765150" y="4011325"/>
            <a:ext cx="562500" cy="258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 txBox="1"/>
          <p:nvPr/>
        </p:nvSpPr>
        <p:spPr>
          <a:xfrm>
            <a:off x="6168125" y="3661488"/>
            <a:ext cx="112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Delete selected stock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954813" y="4273800"/>
            <a:ext cx="10806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6236400" y="1790800"/>
            <a:ext cx="1127400" cy="121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20"/>
          <p:cNvCxnSpPr/>
          <p:nvPr/>
        </p:nvCxnSpPr>
        <p:spPr>
          <a:xfrm rot="10800000" flipH="1">
            <a:off x="7371125" y="1733866"/>
            <a:ext cx="717900" cy="291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0"/>
          <p:cNvSpPr/>
          <p:nvPr/>
        </p:nvSpPr>
        <p:spPr>
          <a:xfrm>
            <a:off x="7901550" y="1675507"/>
            <a:ext cx="1080600" cy="223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7833500" y="1598425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Quick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6236400" y="3064069"/>
            <a:ext cx="1127400" cy="384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0"/>
          <p:cNvCxnSpPr/>
          <p:nvPr/>
        </p:nvCxnSpPr>
        <p:spPr>
          <a:xfrm rot="10800000" flipH="1">
            <a:off x="7325525" y="2921670"/>
            <a:ext cx="717900" cy="291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0"/>
          <p:cNvSpPr/>
          <p:nvPr/>
        </p:nvSpPr>
        <p:spPr>
          <a:xfrm>
            <a:off x="7855950" y="2744912"/>
            <a:ext cx="869400" cy="7221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7864100" y="2667850"/>
            <a:ext cx="912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Add stock to checkout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3878750" y="4190700"/>
            <a:ext cx="969600" cy="4830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0"/>
          <p:cNvCxnSpPr>
            <a:stCxn id="241" idx="0"/>
          </p:cNvCxnSpPr>
          <p:nvPr/>
        </p:nvCxnSpPr>
        <p:spPr>
          <a:xfrm rot="10800000">
            <a:off x="4299950" y="3404400"/>
            <a:ext cx="63600" cy="7863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0"/>
          <p:cNvSpPr/>
          <p:nvPr/>
        </p:nvSpPr>
        <p:spPr>
          <a:xfrm>
            <a:off x="3770075" y="2905150"/>
            <a:ext cx="833100" cy="7221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770075" y="2840725"/>
            <a:ext cx="96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Edit selected stock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1524950" y="393750"/>
            <a:ext cx="6094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Store Manager - Checkout</a:t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88" y="1307850"/>
            <a:ext cx="6094214" cy="37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/>
          <p:nvPr/>
        </p:nvSpPr>
        <p:spPr>
          <a:xfrm>
            <a:off x="249025" y="1307850"/>
            <a:ext cx="912000" cy="725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1683425" y="1655925"/>
            <a:ext cx="4849500" cy="377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21"/>
          <p:cNvCxnSpPr>
            <a:stCxn id="252" idx="1"/>
          </p:cNvCxnSpPr>
          <p:nvPr/>
        </p:nvCxnSpPr>
        <p:spPr>
          <a:xfrm rot="10800000">
            <a:off x="1150325" y="1563225"/>
            <a:ext cx="533100" cy="281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21"/>
          <p:cNvSpPr txBox="1"/>
          <p:nvPr/>
        </p:nvSpPr>
        <p:spPr>
          <a:xfrm>
            <a:off x="249025" y="1362750"/>
            <a:ext cx="125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Checkout items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578950" y="3975825"/>
            <a:ext cx="1252800" cy="672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2228750" y="4398700"/>
            <a:ext cx="1386900" cy="357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1"/>
          <p:cNvCxnSpPr>
            <a:stCxn id="256" idx="1"/>
          </p:cNvCxnSpPr>
          <p:nvPr/>
        </p:nvCxnSpPr>
        <p:spPr>
          <a:xfrm rot="10800000">
            <a:off x="1695650" y="4295950"/>
            <a:ext cx="533100" cy="2814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1"/>
          <p:cNvSpPr txBox="1"/>
          <p:nvPr/>
        </p:nvSpPr>
        <p:spPr>
          <a:xfrm>
            <a:off x="578950" y="4017450"/>
            <a:ext cx="146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Remove item from checkout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466600" y="4017450"/>
            <a:ext cx="778800" cy="54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21"/>
          <p:cNvCxnSpPr/>
          <p:nvPr/>
        </p:nvCxnSpPr>
        <p:spPr>
          <a:xfrm rot="10800000" flipH="1">
            <a:off x="5994575" y="4246300"/>
            <a:ext cx="562500" cy="2589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1"/>
          <p:cNvSpPr txBox="1"/>
          <p:nvPr/>
        </p:nvSpPr>
        <p:spPr>
          <a:xfrm>
            <a:off x="6466600" y="4004313"/>
            <a:ext cx="112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Finalize 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532979" y="4377400"/>
            <a:ext cx="1461600" cy="399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8173125" y="2504725"/>
            <a:ext cx="604200" cy="773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1"/>
          <p:cNvCxnSpPr/>
          <p:nvPr/>
        </p:nvCxnSpPr>
        <p:spPr>
          <a:xfrm rot="10800000" flipH="1">
            <a:off x="7437725" y="2770575"/>
            <a:ext cx="1018200" cy="1305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1"/>
          <p:cNvSpPr txBox="1"/>
          <p:nvPr/>
        </p:nvSpPr>
        <p:spPr>
          <a:xfrm>
            <a:off x="8173125" y="2491600"/>
            <a:ext cx="97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Total order price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6616250" y="2818875"/>
            <a:ext cx="814200" cy="4893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8207100" y="1636700"/>
            <a:ext cx="651600" cy="54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 rot="10800000" flipH="1">
            <a:off x="7326700" y="1902400"/>
            <a:ext cx="1163100" cy="280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1"/>
          <p:cNvSpPr txBox="1"/>
          <p:nvPr/>
        </p:nvSpPr>
        <p:spPr>
          <a:xfrm>
            <a:off x="8207100" y="1600388"/>
            <a:ext cx="9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Order buyer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6658925" y="2005750"/>
            <a:ext cx="778800" cy="67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Manager - Log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71" y="1614079"/>
            <a:ext cx="5202555" cy="28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1290100" y="1256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/>
              <a:t>Thank you for your attention!</a:t>
            </a:r>
            <a:endParaRPr sz="3300"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425" y="2170325"/>
            <a:ext cx="2137151" cy="1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Office PowerPoint</Application>
  <PresentationFormat>Презентация на цял екран (16:9)</PresentationFormat>
  <Paragraphs>32</Paragraphs>
  <Slides>8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Store Manager</vt:lpstr>
      <vt:lpstr>Store Manager Login</vt:lpstr>
      <vt:lpstr>Store Manager Main menu</vt:lpstr>
      <vt:lpstr>Store Manager - Clients</vt:lpstr>
      <vt:lpstr>Store Manager - Stock</vt:lpstr>
      <vt:lpstr>Store Manager - Checkout</vt:lpstr>
      <vt:lpstr>Store Manager - Log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Manager</dc:title>
  <cp:lastModifiedBy>User</cp:lastModifiedBy>
  <cp:revision>3</cp:revision>
  <dcterms:modified xsi:type="dcterms:W3CDTF">2021-06-02T12:07:16Z</dcterms:modified>
</cp:coreProperties>
</file>