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4" r:id="rId6"/>
    <p:sldId id="263" r:id="rId7"/>
    <p:sldId id="261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9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6310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82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858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73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91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9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2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0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3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1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4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2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5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117BD-C86A-4D3E-8433-2BCBAA5D5AF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4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assicfm.com/discover-music/reasons-to-play-a-musical-instrument/" TargetMode="External"/><Relationship Id="rId2" Type="http://schemas.openxmlformats.org/officeDocument/2006/relationships/hyperlink" Target="https://www.classicfm.com/music-news/children-learning-musical-instruments-surve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iapress.com/wp-content/uploads/2019/02/%D0%92%D0%9E%D0%94%D0%95%D0%A9%D0%90-18.png" TargetMode="External"/><Relationship Id="rId5" Type="http://schemas.openxmlformats.org/officeDocument/2006/relationships/hyperlink" Target="https://www.legalbusinessonline.com/sites/default/files/styles/inline_images_style/public/2017-05-B-600x400.png?itok=uNWG6H5X" TargetMode="External"/><Relationship Id="rId4" Type="http://schemas.openxmlformats.org/officeDocument/2006/relationships/hyperlink" Target="https://cmuse.org/wp-content/uploads/2014/10/music-lessons-kids-excited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9FE9-06C2-4EE3-975E-4A26C4ED8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9279326" cy="2262781"/>
          </a:xfrm>
        </p:spPr>
        <p:txBody>
          <a:bodyPr>
            <a:normAutofit/>
          </a:bodyPr>
          <a:lstStyle/>
          <a:p>
            <a:r>
              <a:rPr lang="bg-BG" sz="3200" dirty="0"/>
              <a:t>Нека поговорим за музика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B5690-905B-47B7-A7B2-5864F7187977}"/>
              </a:ext>
            </a:extLst>
          </p:cNvPr>
          <p:cNvSpPr txBox="1"/>
          <p:nvPr/>
        </p:nvSpPr>
        <p:spPr>
          <a:xfrm>
            <a:off x="2694976" y="2046299"/>
            <a:ext cx="906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/>
              <a:t>Приложение за обучение по </a:t>
            </a:r>
            <a:r>
              <a:rPr lang="ru-RU" sz="3600" b="1" dirty="0" err="1"/>
              <a:t>музика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83157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CFA45-A36C-42FA-A2B0-6C08FDB79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bg-BG" dirty="0"/>
              <a:t>Според проучванията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844D6-E0E4-4E41-96E8-0E1E1636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90 % </a:t>
            </a:r>
            <a:r>
              <a:rPr lang="bg-BG" dirty="0"/>
              <a:t>от децата имат желание да научат музикален инструмент</a:t>
            </a:r>
            <a:endParaRPr lang="en-US"/>
          </a:p>
          <a:p>
            <a:pPr>
              <a:lnSpc>
                <a:spcPct val="90000"/>
              </a:lnSpc>
            </a:pPr>
            <a:r>
              <a:rPr lang="bg-BG" dirty="0"/>
              <a:t>Свиренето на музикален инструмент намалява стреса</a:t>
            </a:r>
            <a:endParaRPr lang="bg-BG"/>
          </a:p>
          <a:p>
            <a:pPr>
              <a:lnSpc>
                <a:spcPct val="90000"/>
              </a:lnSpc>
            </a:pPr>
            <a:r>
              <a:rPr lang="bg-BG" dirty="0"/>
              <a:t>Подобрява паметта</a:t>
            </a:r>
            <a:endParaRPr lang="bg-BG"/>
          </a:p>
          <a:p>
            <a:pPr>
              <a:lnSpc>
                <a:spcPct val="90000"/>
              </a:lnSpc>
            </a:pPr>
            <a:r>
              <a:rPr lang="bg-BG" dirty="0"/>
              <a:t>Учи на дисциплина и по-добро разпределение на времето</a:t>
            </a:r>
            <a:endParaRPr lang="bg-BG"/>
          </a:p>
          <a:p>
            <a:pPr>
              <a:lnSpc>
                <a:spcPct val="90000"/>
              </a:lnSpc>
            </a:pPr>
            <a:r>
              <a:rPr lang="bg-BG" dirty="0"/>
              <a:t>Увелича креативността</a:t>
            </a:r>
            <a:endParaRPr lang="en-US"/>
          </a:p>
          <a:p>
            <a:pPr>
              <a:lnSpc>
                <a:spcPct val="90000"/>
              </a:lnSpc>
            </a:pPr>
            <a:r>
              <a:rPr lang="bg-BG" dirty="0"/>
              <a:t>Забавно е</a:t>
            </a:r>
            <a:endParaRPr lang="en-US"/>
          </a:p>
        </p:txBody>
      </p:sp>
      <p:pic>
        <p:nvPicPr>
          <p:cNvPr id="4" name="Picture 3" descr="A person standing in front of a piano&#10;&#10;Description automatically generated">
            <a:extLst>
              <a:ext uri="{FF2B5EF4-FFF2-40B4-BE49-F238E27FC236}">
                <a16:creationId xmlns:a16="http://schemas.microsoft.com/office/drawing/2014/main" id="{0E94C004-4315-41A0-BABD-80021FFCE4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30" r="8332" b="1"/>
          <a:stretch/>
        </p:blipFill>
        <p:spPr>
          <a:xfrm>
            <a:off x="4619543" y="10"/>
            <a:ext cx="757245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53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AB346-97D6-4256-BB6B-DC1BC1D852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121" b="9973"/>
          <a:stretch/>
        </p:blipFill>
        <p:spPr>
          <a:xfrm>
            <a:off x="-8825" y="-561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F2FA35-1D34-4377-8D7C-2E8AC196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bg-BG">
                <a:solidFill>
                  <a:srgbClr val="FFFFFF"/>
                </a:solidFill>
              </a:rPr>
              <a:t>Трудности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7D3D9-5665-4E8C-83A5-24167A75A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bg-BG" dirty="0"/>
              <a:t>Неправилен подход</a:t>
            </a:r>
          </a:p>
          <a:p>
            <a:r>
              <a:rPr lang="bg-BG" dirty="0"/>
              <a:t>Недостатъчно време</a:t>
            </a:r>
          </a:p>
          <a:p>
            <a:r>
              <a:rPr lang="bg-BG" dirty="0"/>
              <a:t>Липсва на обратна връзка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227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C8F60-CE79-480B-8D7D-C281DB1F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646148"/>
            <a:ext cx="4092173" cy="1324340"/>
          </a:xfrm>
        </p:spPr>
        <p:txBody>
          <a:bodyPr anchor="b">
            <a:normAutofit/>
          </a:bodyPr>
          <a:lstStyle/>
          <a:p>
            <a:r>
              <a:rPr lang="bg-BG" sz="2800"/>
              <a:t>Алтернативата</a:t>
            </a:r>
            <a:endParaRPr lang="en-US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43818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AA2437-0DCC-43C1-89E7-3859F7ABA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262" y="1477168"/>
            <a:ext cx="5247068" cy="350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72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1520B72-94C4-4ABB-AC64-A3382705B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4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A64CBFD-D6E8-4E6A-8F66-1948BED33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9D6254-4085-42A6-B4AD-CA2754F4E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730" y="643467"/>
            <a:ext cx="661254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8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1520B72-94C4-4ABB-AC64-A3382705B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A64CBFD-D6E8-4E6A-8F66-1948BED33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A57470-C750-441C-AF33-860AE187A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44" y="643467"/>
            <a:ext cx="863731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2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outdoor, person, girl, young&#10;&#10;Description automatically generated">
            <a:extLst>
              <a:ext uri="{FF2B5EF4-FFF2-40B4-BE49-F238E27FC236}">
                <a16:creationId xmlns:a16="http://schemas.microsoft.com/office/drawing/2014/main" id="{6036C798-B145-4D1E-83B9-080ED6D725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8" r="13165" b="1"/>
          <a:stretch/>
        </p:blipFill>
        <p:spPr>
          <a:xfrm>
            <a:off x="-8825" y="-126908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6CB4C8-C400-48D3-85F5-48FB13DD0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484" y="269546"/>
            <a:ext cx="8911687" cy="1280890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FFFFFF"/>
                </a:solidFill>
              </a:rPr>
              <a:t>Благодаря за вниманието!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52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46D65-9C21-4F45-B046-DEC4B37E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9B98A-8245-4B96-AA7F-5F206585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https://www.classicfm.com/music-news/children-learning-musical-instruments-survey/</a:t>
            </a:r>
            <a:endParaRPr lang="en-US" dirty="0"/>
          </a:p>
          <a:p>
            <a:r>
              <a:rPr lang="en-US" dirty="0">
                <a:hlinkClick r:id="rId3"/>
              </a:rPr>
              <a:t>https://www.classicfm.com/discover-music/reasons-to-play-a-musical-instrument/</a:t>
            </a:r>
            <a:endParaRPr lang="en-US" dirty="0"/>
          </a:p>
          <a:p>
            <a:r>
              <a:rPr lang="en-US" dirty="0">
                <a:hlinkClick r:id="rId4"/>
              </a:rPr>
              <a:t>https://cmuse.org/wp-content/uploads/2014/10/music-lessons-kids-excited.jpg</a:t>
            </a:r>
            <a:endParaRPr lang="en-US" dirty="0"/>
          </a:p>
          <a:p>
            <a:r>
              <a:rPr lang="en-US" dirty="0">
                <a:hlinkClick r:id="rId5"/>
              </a:rPr>
              <a:t>https://www.legalbusinessonline.com/sites/default/files//styles/inline_images_style/public/2017-05-B-600x400.png?itok=uNWG6H5X</a:t>
            </a:r>
            <a:endParaRPr lang="en-US" dirty="0"/>
          </a:p>
          <a:p>
            <a:r>
              <a:rPr lang="en-US" dirty="0">
                <a:hlinkClick r:id="rId6"/>
              </a:rPr>
              <a:t>https://sofiapress.com/wp-content/uploads/2019/02/%D0%92%D0%9E%D0%94%D0%95%D0%A9%D0%90-18.png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5166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153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Нека поговорим за музика</vt:lpstr>
      <vt:lpstr>Според проучванията</vt:lpstr>
      <vt:lpstr>Трудности</vt:lpstr>
      <vt:lpstr>Алтернативата</vt:lpstr>
      <vt:lpstr>PowerPoint Presentation</vt:lpstr>
      <vt:lpstr>PowerPoint Presentation</vt:lpstr>
      <vt:lpstr>Благодаря за вниманието!</vt:lpstr>
      <vt:lpstr>Източници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Нека поговорим за музика</dc:title>
  <dc:creator>Valentin Aleksandrov</dc:creator>
  <cp:lastModifiedBy>Valentin Aleksandrov</cp:lastModifiedBy>
  <cp:revision>2</cp:revision>
  <dcterms:created xsi:type="dcterms:W3CDTF">2020-09-14T15:16:32Z</dcterms:created>
  <dcterms:modified xsi:type="dcterms:W3CDTF">2020-09-22T12:42:27Z</dcterms:modified>
</cp:coreProperties>
</file>