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3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31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5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1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17BD-C86A-4D3E-8433-2BCBAA5D5AF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icfm.com/discover-music/reasons-to-play-a-musical-instrument/" TargetMode="External"/><Relationship Id="rId2" Type="http://schemas.openxmlformats.org/officeDocument/2006/relationships/hyperlink" Target="https://www.classicfm.com/music-news/children-learning-musical-instruments-surve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iapress.com/wp-content/uploads/2019/02/%D0%92%D0%9E%D0%94%D0%95%D0%A9%D0%90-18.png" TargetMode="External"/><Relationship Id="rId5" Type="http://schemas.openxmlformats.org/officeDocument/2006/relationships/hyperlink" Target="https://www.legalbusinessonline.com/sites/default/files/styles/inline_images_style/public/2017-05-B-600x400.png?itok=uNWG6H5X" TargetMode="External"/><Relationship Id="rId4" Type="http://schemas.openxmlformats.org/officeDocument/2006/relationships/hyperlink" Target="https://cmuse.org/wp-content/uploads/2014/10/music-lessons-kids-excited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9FE9-06C2-4EE3-975E-4A26C4ED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279326" cy="2262781"/>
          </a:xfrm>
        </p:spPr>
        <p:txBody>
          <a:bodyPr>
            <a:normAutofit/>
          </a:bodyPr>
          <a:lstStyle/>
          <a:p>
            <a:r>
              <a:rPr lang="bg-BG" sz="4800" dirty="0"/>
              <a:t>Нека поговорим за музика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15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FA45-A36C-42FA-A2B0-6C08FDB7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bg-BG" dirty="0"/>
              <a:t>Според проучванията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44D6-E0E4-4E41-96E8-0E1E1636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90 % </a:t>
            </a:r>
            <a:r>
              <a:rPr lang="bg-BG" dirty="0"/>
              <a:t>от децата имат желание да научат музикален инструмент</a:t>
            </a:r>
            <a:endParaRPr lang="en-US"/>
          </a:p>
          <a:p>
            <a:pPr>
              <a:lnSpc>
                <a:spcPct val="90000"/>
              </a:lnSpc>
            </a:pPr>
            <a:r>
              <a:rPr lang="bg-BG" dirty="0"/>
              <a:t>Свиренето на музикален инструмент намалява стреса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 dirty="0"/>
              <a:t>Подобрява паметта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 dirty="0"/>
              <a:t>Учи на дисциплина и по-добро разпределение на времето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 dirty="0"/>
              <a:t>Увелича креативността</a:t>
            </a:r>
            <a:endParaRPr lang="en-US"/>
          </a:p>
          <a:p>
            <a:pPr>
              <a:lnSpc>
                <a:spcPct val="90000"/>
              </a:lnSpc>
            </a:pPr>
            <a:r>
              <a:rPr lang="bg-BG" dirty="0"/>
              <a:t>Забавно е</a:t>
            </a:r>
            <a:endParaRPr lang="en-US"/>
          </a:p>
        </p:txBody>
      </p:sp>
      <p:pic>
        <p:nvPicPr>
          <p:cNvPr id="4" name="Picture 3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0E94C004-4315-41A0-BABD-80021FFCE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0" r="8332" b="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AB346-97D6-4256-BB6B-DC1BC1D85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21" b="9973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2FA35-1D34-4377-8D7C-2E8AC196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Трудности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D3D9-5665-4E8C-83A5-24167A7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bg-BG" dirty="0"/>
              <a:t>Неправилен подход</a:t>
            </a:r>
          </a:p>
          <a:p>
            <a:r>
              <a:rPr lang="bg-BG" dirty="0"/>
              <a:t>Недостатъчно време</a:t>
            </a:r>
          </a:p>
          <a:p>
            <a:r>
              <a:rPr lang="bg-BG" dirty="0"/>
              <a:t>Липсва на обратна връзка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2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C8F60-CE79-480B-8D7D-C281DB1F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bg-BG" sz="2800"/>
              <a:t>Алтернативата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381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AA2437-0DCC-43C1-89E7-3859F7AB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62" y="1477168"/>
            <a:ext cx="5247068" cy="35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D6254-4085-42A6-B4AD-CA2754F4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30" y="643467"/>
            <a:ext cx="66125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57470-C750-441C-AF33-860AE187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4" y="643467"/>
            <a:ext cx="86373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person, girl, young&#10;&#10;Description automatically generated">
            <a:extLst>
              <a:ext uri="{FF2B5EF4-FFF2-40B4-BE49-F238E27FC236}">
                <a16:creationId xmlns:a16="http://schemas.microsoft.com/office/drawing/2014/main" id="{6036C798-B145-4D1E-83B9-080ED6D72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" r="13165" b="1"/>
          <a:stretch/>
        </p:blipFill>
        <p:spPr>
          <a:xfrm>
            <a:off x="-8825" y="-12690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CB4C8-C400-48D3-85F5-48FB13DD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484" y="269546"/>
            <a:ext cx="8911687" cy="128089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Благодаря за вниманието!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52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6D65-9C21-4F45-B046-DEC4B37E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B98A-8245-4B96-AA7F-5F20658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https://www.classicfm.com/music-news/children-learning-musical-instruments-survey/</a:t>
            </a:r>
            <a:endParaRPr lang="en-US" dirty="0"/>
          </a:p>
          <a:p>
            <a:r>
              <a:rPr lang="en-US" dirty="0">
                <a:hlinkClick r:id="rId3"/>
              </a:rPr>
              <a:t>https://www.classicfm.com/discover-music/reasons-to-play-a-musical-instrument/</a:t>
            </a:r>
            <a:endParaRPr lang="en-US" dirty="0"/>
          </a:p>
          <a:p>
            <a:r>
              <a:rPr lang="en-US" dirty="0">
                <a:hlinkClick r:id="rId4"/>
              </a:rPr>
              <a:t>https://cmuse.org/wp-content/uploads/2014/10/music-lessons-kids-excited.jpg</a:t>
            </a:r>
            <a:endParaRPr lang="en-US" dirty="0"/>
          </a:p>
          <a:p>
            <a:r>
              <a:rPr lang="en-US" dirty="0">
                <a:hlinkClick r:id="rId5"/>
              </a:rPr>
              <a:t>https://www.legalbusinessonline.com/sites/default/files//styles/inline_images_style/public/2017-05-B-600x400.png?itok=uNWG6H5X</a:t>
            </a:r>
            <a:endParaRPr lang="en-US" dirty="0"/>
          </a:p>
          <a:p>
            <a:r>
              <a:rPr lang="en-US" dirty="0">
                <a:hlinkClick r:id="rId6"/>
              </a:rPr>
              <a:t>https://sofiapress.com/wp-content/uploads/2019/02/%D0%92%D0%9E%D0%94%D0%95%D0%A9%D0%90-18.png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166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Нека поговорим за музика</vt:lpstr>
      <vt:lpstr>Според проучванията</vt:lpstr>
      <vt:lpstr>Трудности</vt:lpstr>
      <vt:lpstr>Алтернативата</vt:lpstr>
      <vt:lpstr>PowerPoint Presentation</vt:lpstr>
      <vt:lpstr>PowerPoint Presentation</vt:lpstr>
      <vt:lpstr>Благодаря за вниманието!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Нека поговорим за музика</dc:title>
  <dc:creator>Valentin Aleksandrov</dc:creator>
  <cp:lastModifiedBy>Valentin Aleksandrov</cp:lastModifiedBy>
  <cp:revision>1</cp:revision>
  <dcterms:created xsi:type="dcterms:W3CDTF">2020-09-14T15:16:32Z</dcterms:created>
  <dcterms:modified xsi:type="dcterms:W3CDTF">2020-09-14T15:17:29Z</dcterms:modified>
</cp:coreProperties>
</file>