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</a:t>
            </a: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tytułu</a:t>
            </a:r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&lt;data/godzina&gt;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7302D32-7D5B-4617-9F5A-AFC78663A043}" type="slidenum"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&lt;numer&gt;</a:t>
            </a:fld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92000" y="2467080"/>
            <a:ext cx="1051164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6280" bIns="0"/>
          <a:p>
            <a:r>
              <a:rPr b="0" lang="pl-PL" sz="6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</a:t>
            </a:r>
            <a:r>
              <a:rPr b="0" lang="pl-PL" sz="6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learning </a:t>
            </a:r>
            <a:r>
              <a:rPr b="0" lang="pl-PL" sz="6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            </a:t>
            </a:r>
            <a:r>
              <a:rPr b="0" lang="pl-PL" sz="6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pl-PL" sz="6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pl-PL" sz="6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pl-PL" sz="6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pl-PL" sz="6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pl-PL" sz="6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part 2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Recurrent NN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"/>
          <p:cNvSpPr/>
          <p:nvPr/>
        </p:nvSpPr>
        <p:spPr>
          <a:xfrm>
            <a:off x="783000" y="1587600"/>
            <a:ext cx="908100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Modelling sequences of data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for: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Speech recognition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translation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recognition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Recurrent NN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576000" y="1563840"/>
            <a:ext cx="8573760" cy="25401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448000" y="4566960"/>
            <a:ext cx="5352840" cy="20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Recurrent NN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 translation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88000" y="2736000"/>
            <a:ext cx="9496080" cy="270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Recurrent NN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Conversation Bot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88000" y="2661480"/>
            <a:ext cx="9562680" cy="266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Recurrent NN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Image description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16000" y="2442240"/>
            <a:ext cx="9581760" cy="28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Recurrent NN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27120" y="2165400"/>
            <a:ext cx="8876880" cy="366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Recurrent NN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783000" y="1587600"/>
            <a:ext cx="908100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Types or RNN cells: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LSTM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Recurrent NN – Simple Cell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00000" y="3658680"/>
            <a:ext cx="2657160" cy="253332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783000" y="1587600"/>
            <a:ext cx="908100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 there is simple multiplication of Input (xt) and Previous Output (ht-1). Passed through Tanh activation function. No Gates present.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Recurrent NN – GRU cell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783000" y="1587600"/>
            <a:ext cx="908100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 a Update gate is introduced, to decide whether to pass Previous O/P (ht-1)to next Cell (as ht) or not. Forget gate is nothing but additional Mathematical Operations with a new set of Weights (Wt).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160000" y="4392000"/>
            <a:ext cx="5743080" cy="193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Recurrent NN – LSTM cell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783000" y="1587600"/>
            <a:ext cx="908100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 2 more Gates are introduced (Forget and Output) in addition to Update gate of GRU. And again as above, these are additional Mathematical Operations on same inputs (xt and ht-1). So overall, LSTM has introduced 2 Math operations having 2 new sets of Weights.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949400" y="4392000"/>
            <a:ext cx="6114600" cy="280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Most popular CNN architectures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Lenet-5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AlexNet, ZFNet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VGG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ResNet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845800" y="331200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DEMO – Char-RNN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AlexNet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332800" y="2849040"/>
            <a:ext cx="7603200" cy="24789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444600" y="2088000"/>
            <a:ext cx="1571400" cy="39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AlexNet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 rot="21598800">
            <a:off x="144720" y="1930320"/>
            <a:ext cx="9863640" cy="418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ZFNet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Improved hyperparameters over AlexNet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Winner of ILSVRC’13: ImageNet top 5 error: 16.4% -&gt; 11.7%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CONV1: change from (11x11 stride 4) to (7x7 stride 2)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CONV3,4,5: instead of 384, 384, 256 filters use 512, 1024, 512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VGGNet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783000" y="1587600"/>
            <a:ext cx="591300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Smaller filters, deeper network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3x3 CONV stride 1, pad 1and  2x2 MAX POOL stride 2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 of three 3x3 conv (stride 1) layers has same effective receptive field as one 7x7 conv layer (but deeper, more nonlinearities and less parameters)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7.3% top 5 error in ILSVRC’14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6497640" y="288000"/>
            <a:ext cx="3553920" cy="69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GoogLeNet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783000" y="1587600"/>
            <a:ext cx="591300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 layers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 “Inception” module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FC/Dense layers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5 million parameters - 12x less than AlexNet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6.7% top 5 error in ILSVRC’14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7056000" y="144000"/>
            <a:ext cx="2664000" cy="73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Inception module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783000" y="1587600"/>
            <a:ext cx="900900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a good local network topology (network within a network) and then stack these modules on top of each other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024000" y="3456000"/>
            <a:ext cx="3647880" cy="24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757800" y="483840"/>
            <a:ext cx="845820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pl-PL" sz="4000" spc="-1" strike="noStrike">
                <a:solidFill>
                  <a:srgbClr val="00797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ResNet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783000" y="1587600"/>
            <a:ext cx="7491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"/>
          <p:cNvSpPr/>
          <p:nvPr/>
        </p:nvSpPr>
        <p:spPr>
          <a:xfrm>
            <a:off x="783000" y="1587600"/>
            <a:ext cx="591300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152 layers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network layers to fit a residual mapping instead of directly trying to fit a desired underlying mapping</a:t>
            </a: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567560" y="144000"/>
            <a:ext cx="2069640" cy="727200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504000" y="4392000"/>
            <a:ext cx="6552000" cy="300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2019-03-29T11:40:05Z</dcterms:created>
  <dc:creator/>
  <dc:description/>
  <dc:language>pl-PL</dc:language>
  <cp:lastModifiedBy/>
  <dcterms:modified xsi:type="dcterms:W3CDTF">2019-03-29T12:25:36Z</dcterms:modified>
  <cp:revision>13</cp:revision>
  <dc:subject/>
  <dc:title/>
</cp:coreProperties>
</file>