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245FF73-C6A5-4AF3-9D1E-EAED928ED480}" type="datetimeFigureOut">
              <a:rPr lang="en-US" smtClean="0"/>
              <a:t>3/12/2019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7B99290-DA71-4834-A164-C03718A2033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45FF73-C6A5-4AF3-9D1E-EAED928ED480}"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45FF73-C6A5-4AF3-9D1E-EAED928ED480}"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45FF73-C6A5-4AF3-9D1E-EAED928ED480}"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45FF73-C6A5-4AF3-9D1E-EAED928ED480}"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7B99290-DA71-4834-A164-C03718A2033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45FF73-C6A5-4AF3-9D1E-EAED928ED480}"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45FF73-C6A5-4AF3-9D1E-EAED928ED480}"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45FF73-C6A5-4AF3-9D1E-EAED928ED480}"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5FF73-C6A5-4AF3-9D1E-EAED928ED480}"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45FF73-C6A5-4AF3-9D1E-EAED928ED480}"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45FF73-C6A5-4AF3-9D1E-EAED928ED480}"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99290-DA71-4834-A164-C03718A203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245FF73-C6A5-4AF3-9D1E-EAED928ED480}" type="datetimeFigureOut">
              <a:rPr lang="en-US" smtClean="0"/>
              <a:t>3/12/2019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7B99290-DA71-4834-A164-C03718A2033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DTMF based Electronic voting system</a:t>
            </a:r>
            <a:endParaRPr lang="en-US" dirty="0"/>
          </a:p>
        </p:txBody>
      </p:sp>
      <p:sp>
        <p:nvSpPr>
          <p:cNvPr id="3" name="Subtitle 2"/>
          <p:cNvSpPr>
            <a:spLocks noGrp="1"/>
          </p:cNvSpPr>
          <p:nvPr>
            <p:ph type="subTitle" idx="1"/>
          </p:nvPr>
        </p:nvSpPr>
        <p:spPr/>
        <p:txBody>
          <a:bodyPr/>
          <a:lstStyle/>
          <a:p>
            <a:r>
              <a:rPr lang="en-US" dirty="0" smtClean="0"/>
              <a:t>Minor Project-</a:t>
            </a:r>
          </a:p>
          <a:p>
            <a:r>
              <a:rPr lang="en-US" dirty="0" smtClean="0"/>
              <a:t>By </a:t>
            </a:r>
            <a:r>
              <a:rPr lang="en-US" dirty="0" err="1" smtClean="0"/>
              <a:t>Vallabh</a:t>
            </a:r>
            <a:r>
              <a:rPr lang="en-US" dirty="0" smtClean="0"/>
              <a:t> </a:t>
            </a:r>
            <a:r>
              <a:rPr lang="en-US" dirty="0" err="1" smtClean="0"/>
              <a:t>walse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India is world’s largest democracy. Fundamental right to vote or simply voting in elections forms the basis of Indian democracy. In India all earlier elections a voter used to cast his vote by using ballot paper. This is a long, time-consuming process and very much prone to errors.</a:t>
            </a:r>
          </a:p>
          <a:p>
            <a:r>
              <a:rPr lang="en-US" dirty="0" smtClean="0"/>
              <a:t>This situation continued till election scene was completely changed by electronic voting machine. No more ballot paper, ballot boxes, stamping, etc. all this condensed into a simple box called ballot unit of the electronic voting machine.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DTMF Module MT8870D </a:t>
            </a:r>
          </a:p>
          <a:p>
            <a:r>
              <a:rPr lang="en-US" dirty="0" smtClean="0"/>
              <a:t>LCD matrix display(16*2)</a:t>
            </a:r>
          </a:p>
          <a:p>
            <a:r>
              <a:rPr lang="en-US" dirty="0" err="1" smtClean="0"/>
              <a:t>Arduino</a:t>
            </a:r>
            <a:r>
              <a:rPr lang="en-US" dirty="0" smtClean="0"/>
              <a:t> Uno R3 microcontroller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DTMF module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DTMF (dual tone multi frequency) is the signal to the phone company that you generate when you press an ordinary telephone's touch keys. In the United States and perhaps elsewhere, it's known as "Touchtone" phone (formerly a registered trademark of AT&amp;T). DTMF has generally replaced loop disconnect ("pulse") </a:t>
            </a:r>
            <a:r>
              <a:rPr lang="en-US" dirty="0" err="1" smtClean="0"/>
              <a:t>dialling</a:t>
            </a:r>
            <a:r>
              <a:rPr lang="en-US" dirty="0" smtClean="0"/>
              <a:t>. With DTMF, each key you press on your phone generates two tones of specific frequencies. So that a voice can't imitate the tones, one tone is generated from a high-frequency group of tones and the other from a low frequency group. Here are the signals you send when you press your Touchtone phone keys: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ircuit-diagram-of-the-DTMF-decoder-module-23-Relay-Control-Module-Circuit-The-Relay.png"/>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Cell phone based voting machine is capable of saving considerable printing stationery and transport of large volumes of electoral material. </a:t>
            </a:r>
            <a:endParaRPr lang="en-US" dirty="0" smtClean="0"/>
          </a:p>
          <a:p>
            <a:r>
              <a:rPr lang="en-US" dirty="0" smtClean="0"/>
              <a:t>It is easy to transport, store, and maintain. It completely rules out the chance of invalid votes.</a:t>
            </a:r>
          </a:p>
          <a:p>
            <a:r>
              <a:rPr lang="en-US" dirty="0" smtClean="0"/>
              <a:t>Ease of handling.</a:t>
            </a:r>
          </a:p>
          <a:p>
            <a:r>
              <a:rPr lang="en-US" dirty="0" smtClean="0"/>
              <a:t>Boon for physically challenged people.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At this stage, it’s </a:t>
            </a:r>
            <a:r>
              <a:rPr lang="en-US" dirty="0" err="1" smtClean="0"/>
              <a:t>hackable</a:t>
            </a:r>
            <a:r>
              <a:rPr lang="en-US" dirty="0" smtClean="0"/>
              <a:t> </a:t>
            </a:r>
            <a:r>
              <a:rPr lang="en-US" dirty="0" smtClean="0"/>
              <a:t>and under process.</a:t>
            </a:r>
          </a:p>
          <a:p>
            <a:r>
              <a:rPr lang="en-US" dirty="0" smtClean="0"/>
              <a:t>The phone we are using should be kept protected.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33</TotalTime>
  <Words>316</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DTMF based Electronic voting system</vt:lpstr>
      <vt:lpstr>Introduction</vt:lpstr>
      <vt:lpstr>Components</vt:lpstr>
      <vt:lpstr>DTMF module</vt:lpstr>
      <vt:lpstr>Slide 5</vt:lpstr>
      <vt:lpstr>advantages</vt:lpstr>
      <vt:lpstr>Disadvantages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DTMF based Electronic voting system</dc:title>
  <dc:creator>user</dc:creator>
  <cp:lastModifiedBy>user</cp:lastModifiedBy>
  <cp:revision>4</cp:revision>
  <dcterms:created xsi:type="dcterms:W3CDTF">2019-03-12T07:58:17Z</dcterms:created>
  <dcterms:modified xsi:type="dcterms:W3CDTF">2019-03-12T08:32:05Z</dcterms:modified>
</cp:coreProperties>
</file>