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Data Analysis Using Excel and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Submitted by: Vallabh Trivedi</a:t>
            </a:r>
          </a:p>
          <a:p>
            <a:r>
              <a:t>Date: June 19,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involves analyzing sales data using Microsoft Excel. The analysis focuses on regional performance, product trends, and salesperson productivity. Power BI visuals are optionally used for enhanced presentation.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 regional and product-wise sales</a:t>
            </a:r>
          </a:p>
          <a:p>
            <a:r>
              <a:t>- Identify sales trends over time</a:t>
            </a:r>
          </a:p>
          <a:p>
            <a:r>
              <a:t>- Evaluate individual salesperson performance</a:t>
            </a:r>
          </a:p>
          <a:p>
            <a:r>
              <a:t>- Visualize data using Excel and Power BI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 (Sample)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    Date Region   Product  Sales_Amount  Units_Sold Salesperson   Month</a:t>
            </a:r>
          </a:p>
          <a:p>
            <a:r>
              <a:t>2024-01-01   East Product C          4627          25       David 2024-01</a:t>
            </a:r>
          </a:p>
          <a:p>
            <a:r>
              <a:t>2024-01-02   West Product B          6450          35       Alice 2024-01</a:t>
            </a:r>
          </a:p>
          <a:p>
            <a:r>
              <a:t>2024-01-03  North Product B          2663          25       David 2024-01</a:t>
            </a:r>
          </a:p>
          <a:p>
            <a:r>
              <a:t>2024-01-04   East Product B          6592          29         Bob 2024-01</a:t>
            </a:r>
          </a:p>
          <a:p>
            <a:r>
              <a:t>2024-01-05   East Product B          8392          18     Charlie 2024-01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 from Excel</a:t>
            </a:r>
          </a:p>
        </p:txBody>
      </p:sp>
      <p:pic>
        <p:nvPicPr>
          <p:cNvPr id="3" name="Picture 2" descr="Sales_Analysis_Char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East and West regions had the highest sales</a:t>
            </a:r>
          </a:p>
          <a:p>
            <a:r>
              <a:t>- Product B was the top-performing item</a:t>
            </a:r>
          </a:p>
          <a:p>
            <a:r>
              <a:t>- Monthly sales remained steady with a slight increase in later months</a:t>
            </a:r>
          </a:p>
          <a:p>
            <a:r>
              <a:t>- Alice and Charlie performed consistently well as salespeople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Excel and Power BI proved to be powerful tools for understanding sales trends. This analysis helps businesses make informed decisions on product stocking, regional strategies, and sales team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Microsoft Excel (Pivot Tables, Charts, Filters)</a:t>
            </a:r>
          </a:p>
          <a:p>
            <a:r>
              <a:t>- Power BI (optional visuals)</a:t>
            </a:r>
          </a:p>
          <a:p>
            <a:r>
              <a:t>- Python (for data generation)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