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32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08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1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C3F181-8396-4E34-B202-272FA3E3B973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D52A39-CB6F-46D4-A25F-AD24C31C82FF}">
      <dgm:prSet/>
      <dgm:spPr/>
      <dgm:t>
        <a:bodyPr/>
        <a:lstStyle/>
        <a:p>
          <a:pPr rtl="0"/>
          <a:r>
            <a:rPr lang="en-US" smtClean="0"/>
            <a:t>Its function is to form law and procedure, its main function is to enact laws.</a:t>
          </a:r>
          <a:endParaRPr lang="en-US"/>
        </a:p>
      </dgm:t>
    </dgm:pt>
    <dgm:pt modelId="{C2B2247F-6EBF-4D21-A37B-01D2C183D25E}" type="parTrans" cxnId="{866E3763-6024-48D6-AF66-8F3EF44C2D82}">
      <dgm:prSet/>
      <dgm:spPr/>
      <dgm:t>
        <a:bodyPr/>
        <a:lstStyle/>
        <a:p>
          <a:endParaRPr lang="en-US"/>
        </a:p>
      </dgm:t>
    </dgm:pt>
    <dgm:pt modelId="{F6DCCBD2-D908-4072-B316-F10187CBD722}" type="sibTrans" cxnId="{866E3763-6024-48D6-AF66-8F3EF44C2D82}">
      <dgm:prSet/>
      <dgm:spPr/>
      <dgm:t>
        <a:bodyPr/>
        <a:lstStyle/>
        <a:p>
          <a:endParaRPr lang="en-US"/>
        </a:p>
      </dgm:t>
    </dgm:pt>
    <dgm:pt modelId="{E7CA8E56-EFA9-44E0-B2E7-313CCC9F4171}">
      <dgm:prSet/>
      <dgm:spPr/>
      <dgm:t>
        <a:bodyPr/>
        <a:lstStyle/>
        <a:p>
          <a:pPr rtl="0"/>
          <a:r>
            <a:rPr lang="en-US" smtClean="0"/>
            <a:t>Its  powers include:</a:t>
          </a:r>
          <a:endParaRPr lang="en-US"/>
        </a:p>
      </dgm:t>
    </dgm:pt>
    <dgm:pt modelId="{55A97498-6425-45DC-BE73-49595C11CF37}" type="parTrans" cxnId="{18B52C45-2BC2-42AF-95A8-87511ACC990E}">
      <dgm:prSet/>
      <dgm:spPr/>
      <dgm:t>
        <a:bodyPr/>
        <a:lstStyle/>
        <a:p>
          <a:endParaRPr lang="en-US"/>
        </a:p>
      </dgm:t>
    </dgm:pt>
    <dgm:pt modelId="{139B680D-0C35-443D-B3EC-5F4F59ABE985}" type="sibTrans" cxnId="{18B52C45-2BC2-42AF-95A8-87511ACC990E}">
      <dgm:prSet/>
      <dgm:spPr/>
      <dgm:t>
        <a:bodyPr/>
        <a:lstStyle/>
        <a:p>
          <a:endParaRPr lang="en-US"/>
        </a:p>
      </dgm:t>
    </dgm:pt>
    <dgm:pt modelId="{61A80620-881E-43E1-83A1-E0931E597FEF}">
      <dgm:prSet/>
      <dgm:spPr/>
      <dgm:t>
        <a:bodyPr/>
        <a:lstStyle/>
        <a:p>
          <a:pPr rtl="0"/>
          <a:r>
            <a:rPr lang="en-US" dirty="0" smtClean="0"/>
            <a:t>Passing laws</a:t>
          </a:r>
          <a:endParaRPr lang="en-US" dirty="0"/>
        </a:p>
      </dgm:t>
    </dgm:pt>
    <dgm:pt modelId="{4D810A3F-1618-43FA-A799-4E105E16E5CD}" type="parTrans" cxnId="{64619383-869A-4F88-A2BB-F8D6E1E0C07D}">
      <dgm:prSet/>
      <dgm:spPr/>
      <dgm:t>
        <a:bodyPr/>
        <a:lstStyle/>
        <a:p>
          <a:endParaRPr lang="en-US"/>
        </a:p>
      </dgm:t>
    </dgm:pt>
    <dgm:pt modelId="{14F01B39-9768-406D-A9D2-C45B1E0D7200}" type="sibTrans" cxnId="{64619383-869A-4F88-A2BB-F8D6E1E0C07D}">
      <dgm:prSet/>
      <dgm:spPr/>
      <dgm:t>
        <a:bodyPr/>
        <a:lstStyle/>
        <a:p>
          <a:endParaRPr lang="en-US"/>
        </a:p>
      </dgm:t>
    </dgm:pt>
    <dgm:pt modelId="{BDC49088-7ED3-4B6E-862B-1EBF15D9DBCC}">
      <dgm:prSet/>
      <dgm:spPr/>
      <dgm:t>
        <a:bodyPr/>
        <a:lstStyle/>
        <a:p>
          <a:pPr rtl="0"/>
          <a:r>
            <a:rPr lang="en-US" smtClean="0"/>
            <a:t>Establishing the government budget</a:t>
          </a:r>
          <a:endParaRPr lang="en-US"/>
        </a:p>
      </dgm:t>
    </dgm:pt>
    <dgm:pt modelId="{E3D776DD-6B5D-403C-85BA-BE8A259AC124}" type="parTrans" cxnId="{74104E9B-6C26-4027-9741-92DBB1BF9D4E}">
      <dgm:prSet/>
      <dgm:spPr/>
      <dgm:t>
        <a:bodyPr/>
        <a:lstStyle/>
        <a:p>
          <a:endParaRPr lang="en-US"/>
        </a:p>
      </dgm:t>
    </dgm:pt>
    <dgm:pt modelId="{07576366-3646-4E3B-A84D-7AEB677BB148}" type="sibTrans" cxnId="{74104E9B-6C26-4027-9741-92DBB1BF9D4E}">
      <dgm:prSet/>
      <dgm:spPr/>
      <dgm:t>
        <a:bodyPr/>
        <a:lstStyle/>
        <a:p>
          <a:endParaRPr lang="en-US"/>
        </a:p>
      </dgm:t>
    </dgm:pt>
    <dgm:pt modelId="{CAB830E1-96C1-4667-BA41-5E9BDD2AC17A}">
      <dgm:prSet/>
      <dgm:spPr/>
      <dgm:t>
        <a:bodyPr/>
        <a:lstStyle/>
        <a:p>
          <a:pPr rtl="0"/>
          <a:r>
            <a:rPr lang="en-US" smtClean="0"/>
            <a:t>Removing from office members of the government</a:t>
          </a:r>
          <a:endParaRPr lang="en-US"/>
        </a:p>
      </dgm:t>
    </dgm:pt>
    <dgm:pt modelId="{45B7DAE9-6A5C-4642-BCDA-E1E1B53DC25E}" type="parTrans" cxnId="{8A27531C-A378-49C9-8238-6BA4BD3BCA91}">
      <dgm:prSet/>
      <dgm:spPr/>
      <dgm:t>
        <a:bodyPr/>
        <a:lstStyle/>
        <a:p>
          <a:endParaRPr lang="en-US"/>
        </a:p>
      </dgm:t>
    </dgm:pt>
    <dgm:pt modelId="{63EE507B-1BF6-40BE-BFA2-B2B0AE2C9756}" type="sibTrans" cxnId="{8A27531C-A378-49C9-8238-6BA4BD3BCA91}">
      <dgm:prSet/>
      <dgm:spPr/>
      <dgm:t>
        <a:bodyPr/>
        <a:lstStyle/>
        <a:p>
          <a:endParaRPr lang="en-US"/>
        </a:p>
      </dgm:t>
    </dgm:pt>
    <dgm:pt modelId="{6AD9C026-EB39-4925-B497-47337F349DC6}">
      <dgm:prSet/>
      <dgm:spPr/>
      <dgm:t>
        <a:bodyPr/>
        <a:lstStyle/>
        <a:p>
          <a:pPr rtl="0"/>
          <a:r>
            <a:rPr lang="en-US" smtClean="0"/>
            <a:t>Confirming executive appointments</a:t>
          </a:r>
          <a:endParaRPr lang="en-US"/>
        </a:p>
      </dgm:t>
    </dgm:pt>
    <dgm:pt modelId="{2D8952C4-3356-48CA-B305-08F561E6E648}" type="parTrans" cxnId="{CEB7F86C-A81D-438A-8ACA-FFB746081BBC}">
      <dgm:prSet/>
      <dgm:spPr/>
      <dgm:t>
        <a:bodyPr/>
        <a:lstStyle/>
        <a:p>
          <a:endParaRPr lang="en-US"/>
        </a:p>
      </dgm:t>
    </dgm:pt>
    <dgm:pt modelId="{09E05A31-F79F-4629-86C6-FBDC9D0592CC}" type="sibTrans" cxnId="{CEB7F86C-A81D-438A-8ACA-FFB746081BBC}">
      <dgm:prSet/>
      <dgm:spPr/>
      <dgm:t>
        <a:bodyPr/>
        <a:lstStyle/>
        <a:p>
          <a:endParaRPr lang="en-US"/>
        </a:p>
      </dgm:t>
    </dgm:pt>
    <dgm:pt modelId="{B7BBE4A2-0A2B-4020-A4B5-A3CD632190E7}" type="pres">
      <dgm:prSet presAssocID="{70C3F181-8396-4E34-B202-272FA3E3B973}" presName="compositeShape" presStyleCnt="0">
        <dgm:presLayoutVars>
          <dgm:dir/>
          <dgm:resizeHandles/>
        </dgm:presLayoutVars>
      </dgm:prSet>
      <dgm:spPr/>
    </dgm:pt>
    <dgm:pt modelId="{83DE1E44-B876-4260-BA15-9405D4457DB7}" type="pres">
      <dgm:prSet presAssocID="{70C3F181-8396-4E34-B202-272FA3E3B973}" presName="pyramid" presStyleLbl="node1" presStyleIdx="0" presStyleCnt="1"/>
      <dgm:spPr/>
    </dgm:pt>
    <dgm:pt modelId="{4083241F-599A-416A-B026-AB487EA407E7}" type="pres">
      <dgm:prSet presAssocID="{70C3F181-8396-4E34-B202-272FA3E3B973}" presName="theList" presStyleCnt="0"/>
      <dgm:spPr/>
    </dgm:pt>
    <dgm:pt modelId="{82FB5A67-5220-4501-8DC2-79897384F3B3}" type="pres">
      <dgm:prSet presAssocID="{D3D52A39-CB6F-46D4-A25F-AD24C31C82FF}" presName="aNode" presStyleLbl="fgAcc1" presStyleIdx="0" presStyleCnt="2">
        <dgm:presLayoutVars>
          <dgm:bulletEnabled val="1"/>
        </dgm:presLayoutVars>
      </dgm:prSet>
      <dgm:spPr/>
    </dgm:pt>
    <dgm:pt modelId="{69D67103-CEA7-4C3B-952D-38F9B2DF688A}" type="pres">
      <dgm:prSet presAssocID="{D3D52A39-CB6F-46D4-A25F-AD24C31C82FF}" presName="aSpace" presStyleCnt="0"/>
      <dgm:spPr/>
    </dgm:pt>
    <dgm:pt modelId="{B4518525-6376-4B1E-9106-0E829FECDE2B}" type="pres">
      <dgm:prSet presAssocID="{E7CA8E56-EFA9-44E0-B2E7-313CCC9F4171}" presName="aNode" presStyleLbl="fgAcc1" presStyleIdx="1" presStyleCnt="2">
        <dgm:presLayoutVars>
          <dgm:bulletEnabled val="1"/>
        </dgm:presLayoutVars>
      </dgm:prSet>
      <dgm:spPr/>
    </dgm:pt>
    <dgm:pt modelId="{4D65BB9B-2064-44A6-A2C1-AEED88E2C23B}" type="pres">
      <dgm:prSet presAssocID="{E7CA8E56-EFA9-44E0-B2E7-313CCC9F4171}" presName="aSpace" presStyleCnt="0"/>
      <dgm:spPr/>
    </dgm:pt>
  </dgm:ptLst>
  <dgm:cxnLst>
    <dgm:cxn modelId="{632E75D2-4D73-4E4E-BC66-DFE9720CAB67}" type="presOf" srcId="{E7CA8E56-EFA9-44E0-B2E7-313CCC9F4171}" destId="{B4518525-6376-4B1E-9106-0E829FECDE2B}" srcOrd="0" destOrd="0" presId="urn:microsoft.com/office/officeart/2005/8/layout/pyramid2"/>
    <dgm:cxn modelId="{64619383-869A-4F88-A2BB-F8D6E1E0C07D}" srcId="{E7CA8E56-EFA9-44E0-B2E7-313CCC9F4171}" destId="{61A80620-881E-43E1-83A1-E0931E597FEF}" srcOrd="0" destOrd="0" parTransId="{4D810A3F-1618-43FA-A799-4E105E16E5CD}" sibTransId="{14F01B39-9768-406D-A9D2-C45B1E0D7200}"/>
    <dgm:cxn modelId="{74104E9B-6C26-4027-9741-92DBB1BF9D4E}" srcId="{E7CA8E56-EFA9-44E0-B2E7-313CCC9F4171}" destId="{BDC49088-7ED3-4B6E-862B-1EBF15D9DBCC}" srcOrd="1" destOrd="0" parTransId="{E3D776DD-6B5D-403C-85BA-BE8A259AC124}" sibTransId="{07576366-3646-4E3B-A84D-7AEB677BB148}"/>
    <dgm:cxn modelId="{8A27531C-A378-49C9-8238-6BA4BD3BCA91}" srcId="{E7CA8E56-EFA9-44E0-B2E7-313CCC9F4171}" destId="{CAB830E1-96C1-4667-BA41-5E9BDD2AC17A}" srcOrd="2" destOrd="0" parTransId="{45B7DAE9-6A5C-4642-BCDA-E1E1B53DC25E}" sibTransId="{63EE507B-1BF6-40BE-BFA2-B2B0AE2C9756}"/>
    <dgm:cxn modelId="{AD8A8A0C-B2D6-4ADA-A344-93B43BB08B15}" type="presOf" srcId="{6AD9C026-EB39-4925-B497-47337F349DC6}" destId="{B4518525-6376-4B1E-9106-0E829FECDE2B}" srcOrd="0" destOrd="4" presId="urn:microsoft.com/office/officeart/2005/8/layout/pyramid2"/>
    <dgm:cxn modelId="{7144DF3D-A5C1-4FEF-BC23-18C0B01A1FCC}" type="presOf" srcId="{61A80620-881E-43E1-83A1-E0931E597FEF}" destId="{B4518525-6376-4B1E-9106-0E829FECDE2B}" srcOrd="0" destOrd="1" presId="urn:microsoft.com/office/officeart/2005/8/layout/pyramid2"/>
    <dgm:cxn modelId="{4220191F-1EB2-440E-979E-24B22E519942}" type="presOf" srcId="{70C3F181-8396-4E34-B202-272FA3E3B973}" destId="{B7BBE4A2-0A2B-4020-A4B5-A3CD632190E7}" srcOrd="0" destOrd="0" presId="urn:microsoft.com/office/officeart/2005/8/layout/pyramid2"/>
    <dgm:cxn modelId="{CEB7F86C-A81D-438A-8ACA-FFB746081BBC}" srcId="{E7CA8E56-EFA9-44E0-B2E7-313CCC9F4171}" destId="{6AD9C026-EB39-4925-B497-47337F349DC6}" srcOrd="3" destOrd="0" parTransId="{2D8952C4-3356-48CA-B305-08F561E6E648}" sibTransId="{09E05A31-F79F-4629-86C6-FBDC9D0592CC}"/>
    <dgm:cxn modelId="{866E3763-6024-48D6-AF66-8F3EF44C2D82}" srcId="{70C3F181-8396-4E34-B202-272FA3E3B973}" destId="{D3D52A39-CB6F-46D4-A25F-AD24C31C82FF}" srcOrd="0" destOrd="0" parTransId="{C2B2247F-6EBF-4D21-A37B-01D2C183D25E}" sibTransId="{F6DCCBD2-D908-4072-B316-F10187CBD722}"/>
    <dgm:cxn modelId="{0771C2B0-E10E-422C-A0E7-8CFD93030196}" type="presOf" srcId="{CAB830E1-96C1-4667-BA41-5E9BDD2AC17A}" destId="{B4518525-6376-4B1E-9106-0E829FECDE2B}" srcOrd="0" destOrd="3" presId="urn:microsoft.com/office/officeart/2005/8/layout/pyramid2"/>
    <dgm:cxn modelId="{18B52C45-2BC2-42AF-95A8-87511ACC990E}" srcId="{70C3F181-8396-4E34-B202-272FA3E3B973}" destId="{E7CA8E56-EFA9-44E0-B2E7-313CCC9F4171}" srcOrd="1" destOrd="0" parTransId="{55A97498-6425-45DC-BE73-49595C11CF37}" sibTransId="{139B680D-0C35-443D-B3EC-5F4F59ABE985}"/>
    <dgm:cxn modelId="{0A7D7E05-CA8C-48CE-AFB0-073ACD354FD4}" type="presOf" srcId="{D3D52A39-CB6F-46D4-A25F-AD24C31C82FF}" destId="{82FB5A67-5220-4501-8DC2-79897384F3B3}" srcOrd="0" destOrd="0" presId="urn:microsoft.com/office/officeart/2005/8/layout/pyramid2"/>
    <dgm:cxn modelId="{3C61C997-42A4-4639-AB2C-81C1DD4730D6}" type="presOf" srcId="{BDC49088-7ED3-4B6E-862B-1EBF15D9DBCC}" destId="{B4518525-6376-4B1E-9106-0E829FECDE2B}" srcOrd="0" destOrd="2" presId="urn:microsoft.com/office/officeart/2005/8/layout/pyramid2"/>
    <dgm:cxn modelId="{537F1140-744C-4197-A98C-A820CEBECB95}" type="presParOf" srcId="{B7BBE4A2-0A2B-4020-A4B5-A3CD632190E7}" destId="{83DE1E44-B876-4260-BA15-9405D4457DB7}" srcOrd="0" destOrd="0" presId="urn:microsoft.com/office/officeart/2005/8/layout/pyramid2"/>
    <dgm:cxn modelId="{2469F314-74AE-4321-9513-A65FB729C042}" type="presParOf" srcId="{B7BBE4A2-0A2B-4020-A4B5-A3CD632190E7}" destId="{4083241F-599A-416A-B026-AB487EA407E7}" srcOrd="1" destOrd="0" presId="urn:microsoft.com/office/officeart/2005/8/layout/pyramid2"/>
    <dgm:cxn modelId="{A34C55C0-CF39-4004-95AB-F7121FF912AC}" type="presParOf" srcId="{4083241F-599A-416A-B026-AB487EA407E7}" destId="{82FB5A67-5220-4501-8DC2-79897384F3B3}" srcOrd="0" destOrd="0" presId="urn:microsoft.com/office/officeart/2005/8/layout/pyramid2"/>
    <dgm:cxn modelId="{B51750F1-0293-4BF2-A81D-A0AEB79DD53C}" type="presParOf" srcId="{4083241F-599A-416A-B026-AB487EA407E7}" destId="{69D67103-CEA7-4C3B-952D-38F9B2DF688A}" srcOrd="1" destOrd="0" presId="urn:microsoft.com/office/officeart/2005/8/layout/pyramid2"/>
    <dgm:cxn modelId="{1EFB5BF3-47C5-4B50-81A1-93C695B22A18}" type="presParOf" srcId="{4083241F-599A-416A-B026-AB487EA407E7}" destId="{B4518525-6376-4B1E-9106-0E829FECDE2B}" srcOrd="2" destOrd="0" presId="urn:microsoft.com/office/officeart/2005/8/layout/pyramid2"/>
    <dgm:cxn modelId="{D5C73263-093B-445C-927D-BAC6C798BBB6}" type="presParOf" srcId="{4083241F-599A-416A-B026-AB487EA407E7}" destId="{4D65BB9B-2064-44A6-A2C1-AEED88E2C23B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01A32-9C1A-429B-AA2E-95151ACE508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B9BE22-EC06-40A6-9538-CB98509EE097}">
      <dgm:prSet/>
      <dgm:spPr/>
      <dgm:t>
        <a:bodyPr/>
        <a:lstStyle/>
        <a:p>
          <a:pPr rtl="0"/>
          <a:r>
            <a:rPr lang="en-US" dirty="0" smtClean="0"/>
            <a:t>Executive is responsible for implementation of laws and policies adapted by the legislature, its function include:</a:t>
          </a:r>
          <a:endParaRPr lang="en-US" dirty="0"/>
        </a:p>
      </dgm:t>
    </dgm:pt>
    <dgm:pt modelId="{A0AE87BA-FF16-4AF1-9AD5-F6C03120CAD5}" type="parTrans" cxnId="{1B03813C-26EF-4E0F-BA00-41BAEC7928BA}">
      <dgm:prSet/>
      <dgm:spPr/>
      <dgm:t>
        <a:bodyPr/>
        <a:lstStyle/>
        <a:p>
          <a:endParaRPr lang="en-US"/>
        </a:p>
      </dgm:t>
    </dgm:pt>
    <dgm:pt modelId="{BBE4A5E5-7DFA-463B-AA3D-57D6B6EB4776}" type="sibTrans" cxnId="{1B03813C-26EF-4E0F-BA00-41BAEC7928BA}">
      <dgm:prSet/>
      <dgm:spPr/>
      <dgm:t>
        <a:bodyPr/>
        <a:lstStyle/>
        <a:p>
          <a:endParaRPr lang="en-US"/>
        </a:p>
      </dgm:t>
    </dgm:pt>
    <dgm:pt modelId="{F60CE2B5-9F4E-4B16-9493-9A078371F9B1}">
      <dgm:prSet/>
      <dgm:spPr/>
      <dgm:t>
        <a:bodyPr/>
        <a:lstStyle/>
        <a:p>
          <a:pPr rtl="0"/>
          <a:r>
            <a:rPr lang="en-US" dirty="0" smtClean="0"/>
            <a:t>Negotiating treaties</a:t>
          </a:r>
          <a:endParaRPr lang="en-US" dirty="0"/>
        </a:p>
      </dgm:t>
    </dgm:pt>
    <dgm:pt modelId="{703F9076-B66D-4D61-99DE-74FBEB20136B}" type="parTrans" cxnId="{8E26D6A1-1BF8-48D9-8B48-CD3C0A791900}">
      <dgm:prSet/>
      <dgm:spPr/>
      <dgm:t>
        <a:bodyPr/>
        <a:lstStyle/>
        <a:p>
          <a:endParaRPr lang="en-US"/>
        </a:p>
      </dgm:t>
    </dgm:pt>
    <dgm:pt modelId="{56A3E24D-9A86-4890-BC12-D44425D4FB0D}" type="sibTrans" cxnId="{8E26D6A1-1BF8-48D9-8B48-CD3C0A791900}">
      <dgm:prSet/>
      <dgm:spPr/>
      <dgm:t>
        <a:bodyPr/>
        <a:lstStyle/>
        <a:p>
          <a:endParaRPr lang="en-US"/>
        </a:p>
      </dgm:t>
    </dgm:pt>
    <dgm:pt modelId="{297B6644-1D84-4475-B818-B8F706EEB32E}">
      <dgm:prSet/>
      <dgm:spPr/>
      <dgm:t>
        <a:bodyPr/>
        <a:lstStyle/>
        <a:p>
          <a:pPr rtl="0"/>
          <a:r>
            <a:rPr lang="en-US" dirty="0" smtClean="0"/>
            <a:t>Enforcing laws and policies of the land</a:t>
          </a:r>
          <a:endParaRPr lang="en-US" dirty="0"/>
        </a:p>
      </dgm:t>
    </dgm:pt>
    <dgm:pt modelId="{3016AE9E-4379-4E94-B47C-B742B7A1E852}" type="parTrans" cxnId="{934E223D-5BB0-4E5F-AF9E-CF563F3303EA}">
      <dgm:prSet/>
      <dgm:spPr/>
      <dgm:t>
        <a:bodyPr/>
        <a:lstStyle/>
        <a:p>
          <a:endParaRPr lang="en-US"/>
        </a:p>
      </dgm:t>
    </dgm:pt>
    <dgm:pt modelId="{838015D8-70DD-4627-8588-6006C45B3D44}" type="sibTrans" cxnId="{934E223D-5BB0-4E5F-AF9E-CF563F3303EA}">
      <dgm:prSet/>
      <dgm:spPr/>
      <dgm:t>
        <a:bodyPr/>
        <a:lstStyle/>
        <a:p>
          <a:endParaRPr lang="en-US"/>
        </a:p>
      </dgm:t>
    </dgm:pt>
    <dgm:pt modelId="{02765C41-590F-4B5F-8453-65C0BDDBB929}">
      <dgm:prSet/>
      <dgm:spPr/>
      <dgm:t>
        <a:bodyPr/>
        <a:lstStyle/>
        <a:p>
          <a:pPr rtl="0"/>
          <a:r>
            <a:rPr lang="en-US" dirty="0" smtClean="0"/>
            <a:t>Commanding the armed forces</a:t>
          </a:r>
          <a:endParaRPr lang="en-US" dirty="0"/>
        </a:p>
      </dgm:t>
    </dgm:pt>
    <dgm:pt modelId="{F776B57A-278C-4810-B44B-C9210DDAFAD7}" type="sibTrans" cxnId="{1A64078D-F1EB-4A72-B6A7-276DDF46B608}">
      <dgm:prSet/>
      <dgm:spPr/>
      <dgm:t>
        <a:bodyPr/>
        <a:lstStyle/>
        <a:p>
          <a:endParaRPr lang="en-US"/>
        </a:p>
      </dgm:t>
    </dgm:pt>
    <dgm:pt modelId="{4624E51F-D4F7-4A49-B04E-78898CA73395}" type="parTrans" cxnId="{1A64078D-F1EB-4A72-B6A7-276DDF46B608}">
      <dgm:prSet/>
      <dgm:spPr/>
      <dgm:t>
        <a:bodyPr/>
        <a:lstStyle/>
        <a:p>
          <a:endParaRPr lang="en-US"/>
        </a:p>
      </dgm:t>
    </dgm:pt>
    <dgm:pt modelId="{9A3740CE-0F3E-4D9C-A114-AF807145AC40}">
      <dgm:prSet/>
      <dgm:spPr/>
      <dgm:t>
        <a:bodyPr/>
        <a:lstStyle/>
        <a:p>
          <a:pPr rtl="0"/>
          <a:r>
            <a:rPr lang="en-US" dirty="0" smtClean="0"/>
            <a:t>Implementing policies</a:t>
          </a:r>
          <a:endParaRPr lang="en-US" dirty="0"/>
        </a:p>
      </dgm:t>
    </dgm:pt>
    <dgm:pt modelId="{79791B07-ED0F-4676-B084-E8F5B6975F06}" type="sibTrans" cxnId="{73FCDC66-5659-46B5-99CC-87CC445B4B6E}">
      <dgm:prSet/>
      <dgm:spPr/>
      <dgm:t>
        <a:bodyPr/>
        <a:lstStyle/>
        <a:p>
          <a:endParaRPr lang="en-US"/>
        </a:p>
      </dgm:t>
    </dgm:pt>
    <dgm:pt modelId="{0D4024F8-3292-413A-893C-7FD70D998823}" type="parTrans" cxnId="{73FCDC66-5659-46B5-99CC-87CC445B4B6E}">
      <dgm:prSet/>
      <dgm:spPr/>
      <dgm:t>
        <a:bodyPr/>
        <a:lstStyle/>
        <a:p>
          <a:endParaRPr lang="en-US"/>
        </a:p>
      </dgm:t>
    </dgm:pt>
    <dgm:pt modelId="{DEC6E583-F226-49CE-A6A0-35ADECDA98CA}" type="pres">
      <dgm:prSet presAssocID="{16401A32-9C1A-429B-AA2E-95151ACE508B}" presName="linearFlow" presStyleCnt="0">
        <dgm:presLayoutVars>
          <dgm:dir/>
          <dgm:resizeHandles val="exact"/>
        </dgm:presLayoutVars>
      </dgm:prSet>
      <dgm:spPr/>
    </dgm:pt>
    <dgm:pt modelId="{0E90D0B8-B9C3-4FD7-8D8C-9A3293447F4E}" type="pres">
      <dgm:prSet presAssocID="{8CB9BE22-EC06-40A6-9538-CB98509EE097}" presName="composite" presStyleCnt="0"/>
      <dgm:spPr/>
    </dgm:pt>
    <dgm:pt modelId="{8E841225-16EE-4738-8DE6-BD2F616B71B5}" type="pres">
      <dgm:prSet presAssocID="{8CB9BE22-EC06-40A6-9538-CB98509EE097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55AFA76-3371-4D21-ACC0-35AA69845514}" type="pres">
      <dgm:prSet presAssocID="{8CB9BE22-EC06-40A6-9538-CB98509EE097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4EC8AD-573E-4659-8D39-B836EC84F006}" type="presOf" srcId="{9A3740CE-0F3E-4D9C-A114-AF807145AC40}" destId="{455AFA76-3371-4D21-ACC0-35AA69845514}" srcOrd="0" destOrd="1" presId="urn:microsoft.com/office/officeart/2005/8/layout/vList3"/>
    <dgm:cxn modelId="{692A9099-7D32-4C74-AA86-A5BBFC1E9AE9}" type="presOf" srcId="{02765C41-590F-4B5F-8453-65C0BDDBB929}" destId="{455AFA76-3371-4D21-ACC0-35AA69845514}" srcOrd="0" destOrd="2" presId="urn:microsoft.com/office/officeart/2005/8/layout/vList3"/>
    <dgm:cxn modelId="{1B03813C-26EF-4E0F-BA00-41BAEC7928BA}" srcId="{16401A32-9C1A-429B-AA2E-95151ACE508B}" destId="{8CB9BE22-EC06-40A6-9538-CB98509EE097}" srcOrd="0" destOrd="0" parTransId="{A0AE87BA-FF16-4AF1-9AD5-F6C03120CAD5}" sibTransId="{BBE4A5E5-7DFA-463B-AA3D-57D6B6EB4776}"/>
    <dgm:cxn modelId="{1A64078D-F1EB-4A72-B6A7-276DDF46B608}" srcId="{8CB9BE22-EC06-40A6-9538-CB98509EE097}" destId="{02765C41-590F-4B5F-8453-65C0BDDBB929}" srcOrd="1" destOrd="0" parTransId="{4624E51F-D4F7-4A49-B04E-78898CA73395}" sibTransId="{F776B57A-278C-4810-B44B-C9210DDAFAD7}"/>
    <dgm:cxn modelId="{50DAAEEA-4A22-47F7-B157-59817A106D98}" type="presOf" srcId="{297B6644-1D84-4475-B818-B8F706EEB32E}" destId="{455AFA76-3371-4D21-ACC0-35AA69845514}" srcOrd="0" destOrd="4" presId="urn:microsoft.com/office/officeart/2005/8/layout/vList3"/>
    <dgm:cxn modelId="{934E223D-5BB0-4E5F-AF9E-CF563F3303EA}" srcId="{8CB9BE22-EC06-40A6-9538-CB98509EE097}" destId="{297B6644-1D84-4475-B818-B8F706EEB32E}" srcOrd="3" destOrd="0" parTransId="{3016AE9E-4379-4E94-B47C-B742B7A1E852}" sibTransId="{838015D8-70DD-4627-8588-6006C45B3D44}"/>
    <dgm:cxn modelId="{37D67BF0-00D7-43F9-A0D6-CFE0BD34CE98}" type="presOf" srcId="{F60CE2B5-9F4E-4B16-9493-9A078371F9B1}" destId="{455AFA76-3371-4D21-ACC0-35AA69845514}" srcOrd="0" destOrd="3" presId="urn:microsoft.com/office/officeart/2005/8/layout/vList3"/>
    <dgm:cxn modelId="{31DA8EB2-D3F8-48A3-9821-5C1B199941E9}" type="presOf" srcId="{8CB9BE22-EC06-40A6-9538-CB98509EE097}" destId="{455AFA76-3371-4D21-ACC0-35AA69845514}" srcOrd="0" destOrd="0" presId="urn:microsoft.com/office/officeart/2005/8/layout/vList3"/>
    <dgm:cxn modelId="{8E26D6A1-1BF8-48D9-8B48-CD3C0A791900}" srcId="{8CB9BE22-EC06-40A6-9538-CB98509EE097}" destId="{F60CE2B5-9F4E-4B16-9493-9A078371F9B1}" srcOrd="2" destOrd="0" parTransId="{703F9076-B66D-4D61-99DE-74FBEB20136B}" sibTransId="{56A3E24D-9A86-4890-BC12-D44425D4FB0D}"/>
    <dgm:cxn modelId="{73FCDC66-5659-46B5-99CC-87CC445B4B6E}" srcId="{8CB9BE22-EC06-40A6-9538-CB98509EE097}" destId="{9A3740CE-0F3E-4D9C-A114-AF807145AC40}" srcOrd="0" destOrd="0" parTransId="{0D4024F8-3292-413A-893C-7FD70D998823}" sibTransId="{79791B07-ED0F-4676-B084-E8F5B6975F06}"/>
    <dgm:cxn modelId="{E5B2C602-A049-4F57-8307-011294CBCDB4}" type="presOf" srcId="{16401A32-9C1A-429B-AA2E-95151ACE508B}" destId="{DEC6E583-F226-49CE-A6A0-35ADECDA98CA}" srcOrd="0" destOrd="0" presId="urn:microsoft.com/office/officeart/2005/8/layout/vList3"/>
    <dgm:cxn modelId="{72656D00-C2B0-4113-AB43-E3FB660A5C19}" type="presParOf" srcId="{DEC6E583-F226-49CE-A6A0-35ADECDA98CA}" destId="{0E90D0B8-B9C3-4FD7-8D8C-9A3293447F4E}" srcOrd="0" destOrd="0" presId="urn:microsoft.com/office/officeart/2005/8/layout/vList3"/>
    <dgm:cxn modelId="{2963C3A9-5315-4051-87DF-EDF3F337CDA1}" type="presParOf" srcId="{0E90D0B8-B9C3-4FD7-8D8C-9A3293447F4E}" destId="{8E841225-16EE-4738-8DE6-BD2F616B71B5}" srcOrd="0" destOrd="0" presId="urn:microsoft.com/office/officeart/2005/8/layout/vList3"/>
    <dgm:cxn modelId="{F939AA3F-8A05-4517-8DB2-F9E0DB42A529}" type="presParOf" srcId="{0E90D0B8-B9C3-4FD7-8D8C-9A3293447F4E}" destId="{455AFA76-3371-4D21-ACC0-35AA6984551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9F6B0B-828A-4A8B-8B2D-A9133DC3E23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DD9FCD-D340-4DCE-A28C-E202A52CBD46}">
      <dgm:prSet/>
      <dgm:spPr/>
      <dgm:t>
        <a:bodyPr/>
        <a:lstStyle/>
        <a:p>
          <a:pPr rtl="0"/>
          <a:r>
            <a:rPr lang="en-US" smtClean="0"/>
            <a:t>The judiciary is the arm of government that interpret laws, the judiciary comprises of; </a:t>
          </a:r>
          <a:endParaRPr lang="en-US"/>
        </a:p>
      </dgm:t>
    </dgm:pt>
    <dgm:pt modelId="{3CEBCBC2-87F2-4FB9-845E-B88128917EE6}" type="parTrans" cxnId="{E01B0E21-1F74-4C63-9F9F-651D12EE7927}">
      <dgm:prSet/>
      <dgm:spPr/>
      <dgm:t>
        <a:bodyPr/>
        <a:lstStyle/>
        <a:p>
          <a:endParaRPr lang="en-US"/>
        </a:p>
      </dgm:t>
    </dgm:pt>
    <dgm:pt modelId="{3727A25B-C9D1-4CCF-BD2C-AFE0062B8B22}" type="sibTrans" cxnId="{E01B0E21-1F74-4C63-9F9F-651D12EE7927}">
      <dgm:prSet/>
      <dgm:spPr/>
      <dgm:t>
        <a:bodyPr/>
        <a:lstStyle/>
        <a:p>
          <a:endParaRPr lang="en-US"/>
        </a:p>
      </dgm:t>
    </dgm:pt>
    <dgm:pt modelId="{789B325F-8838-49B7-AE3D-E61D79EB67FA}">
      <dgm:prSet/>
      <dgm:spPr/>
      <dgm:t>
        <a:bodyPr/>
        <a:lstStyle/>
        <a:p>
          <a:pPr rtl="0"/>
          <a:r>
            <a:rPr lang="en-US" smtClean="0"/>
            <a:t>Supreme court </a:t>
          </a:r>
          <a:endParaRPr lang="en-US"/>
        </a:p>
      </dgm:t>
    </dgm:pt>
    <dgm:pt modelId="{A3B478FB-2B08-4D7D-B8EF-B433EE670AD3}" type="parTrans" cxnId="{C8D21321-BD02-4AF8-BAA4-86767AB6C538}">
      <dgm:prSet/>
      <dgm:spPr/>
      <dgm:t>
        <a:bodyPr/>
        <a:lstStyle/>
        <a:p>
          <a:endParaRPr lang="en-US"/>
        </a:p>
      </dgm:t>
    </dgm:pt>
    <dgm:pt modelId="{9B0CF856-7172-4D1E-8368-B151C352AF14}" type="sibTrans" cxnId="{C8D21321-BD02-4AF8-BAA4-86767AB6C538}">
      <dgm:prSet/>
      <dgm:spPr/>
      <dgm:t>
        <a:bodyPr/>
        <a:lstStyle/>
        <a:p>
          <a:endParaRPr lang="en-US"/>
        </a:p>
      </dgm:t>
    </dgm:pt>
    <dgm:pt modelId="{6052911F-00EC-40C4-A2DA-B5664344CA2A}">
      <dgm:prSet/>
      <dgm:spPr/>
      <dgm:t>
        <a:bodyPr/>
        <a:lstStyle/>
        <a:p>
          <a:pPr rtl="0"/>
          <a:r>
            <a:rPr lang="en-US" smtClean="0"/>
            <a:t>high court  </a:t>
          </a:r>
          <a:endParaRPr lang="en-US"/>
        </a:p>
      </dgm:t>
    </dgm:pt>
    <dgm:pt modelId="{7EFED652-85FB-4070-B45C-7491993F8BA3}" type="parTrans" cxnId="{AA64EE85-82F8-4135-B8DB-DEE8654B112E}">
      <dgm:prSet/>
      <dgm:spPr/>
      <dgm:t>
        <a:bodyPr/>
        <a:lstStyle/>
        <a:p>
          <a:endParaRPr lang="en-US"/>
        </a:p>
      </dgm:t>
    </dgm:pt>
    <dgm:pt modelId="{FA1A524A-A269-4D43-A0C2-198941F9CCB5}" type="sibTrans" cxnId="{AA64EE85-82F8-4135-B8DB-DEE8654B112E}">
      <dgm:prSet/>
      <dgm:spPr/>
      <dgm:t>
        <a:bodyPr/>
        <a:lstStyle/>
        <a:p>
          <a:endParaRPr lang="en-US"/>
        </a:p>
      </dgm:t>
    </dgm:pt>
    <dgm:pt modelId="{EDE79B6A-28FD-4821-8A63-FDE96B3D63BE}">
      <dgm:prSet/>
      <dgm:spPr/>
      <dgm:t>
        <a:bodyPr/>
        <a:lstStyle/>
        <a:p>
          <a:pPr rtl="0"/>
          <a:r>
            <a:rPr lang="en-US" smtClean="0"/>
            <a:t>districts</a:t>
          </a:r>
          <a:endParaRPr lang="en-US"/>
        </a:p>
      </dgm:t>
    </dgm:pt>
    <dgm:pt modelId="{03F4E646-A002-4F30-A111-6FD31247ABD9}" type="parTrans" cxnId="{64300D46-3627-4C24-9C65-46B18A5A7EB6}">
      <dgm:prSet/>
      <dgm:spPr/>
      <dgm:t>
        <a:bodyPr/>
        <a:lstStyle/>
        <a:p>
          <a:endParaRPr lang="en-US"/>
        </a:p>
      </dgm:t>
    </dgm:pt>
    <dgm:pt modelId="{1FC627D4-FC4E-4EA8-AEFA-36C955311CC9}" type="sibTrans" cxnId="{64300D46-3627-4C24-9C65-46B18A5A7EB6}">
      <dgm:prSet/>
      <dgm:spPr/>
      <dgm:t>
        <a:bodyPr/>
        <a:lstStyle/>
        <a:p>
          <a:endParaRPr lang="en-US"/>
        </a:p>
      </dgm:t>
    </dgm:pt>
    <dgm:pt modelId="{001BDB5D-2A43-4AF1-9400-EC61538AD10E}">
      <dgm:prSet/>
      <dgm:spPr/>
      <dgm:t>
        <a:bodyPr/>
        <a:lstStyle/>
        <a:p>
          <a:pPr rtl="0"/>
          <a:r>
            <a:rPr lang="en-US" smtClean="0"/>
            <a:t>Other judicial roles include:</a:t>
          </a:r>
          <a:endParaRPr lang="en-US"/>
        </a:p>
      </dgm:t>
    </dgm:pt>
    <dgm:pt modelId="{B9A33B49-4443-4984-83A0-3253F79A677F}" type="parTrans" cxnId="{0B376884-7E1E-469D-A1AB-EB74876905D3}">
      <dgm:prSet/>
      <dgm:spPr/>
      <dgm:t>
        <a:bodyPr/>
        <a:lstStyle/>
        <a:p>
          <a:endParaRPr lang="en-US"/>
        </a:p>
      </dgm:t>
    </dgm:pt>
    <dgm:pt modelId="{6EF7077D-FAEB-4923-B4A5-DF2BA4622A7D}" type="sibTrans" cxnId="{0B376884-7E1E-469D-A1AB-EB74876905D3}">
      <dgm:prSet/>
      <dgm:spPr/>
      <dgm:t>
        <a:bodyPr/>
        <a:lstStyle/>
        <a:p>
          <a:endParaRPr lang="en-US"/>
        </a:p>
      </dgm:t>
    </dgm:pt>
    <dgm:pt modelId="{7437CFDB-5B5F-4C06-8E31-FACE2C34C287}">
      <dgm:prSet/>
      <dgm:spPr/>
      <dgm:t>
        <a:bodyPr/>
        <a:lstStyle/>
        <a:p>
          <a:pPr rtl="0"/>
          <a:r>
            <a:rPr lang="en-US" smtClean="0"/>
            <a:t>settle disputes and ensure better public governance</a:t>
          </a:r>
          <a:endParaRPr lang="en-US"/>
        </a:p>
      </dgm:t>
    </dgm:pt>
    <dgm:pt modelId="{36E77890-3DED-4DF5-9EC0-9138A98DCA58}" type="parTrans" cxnId="{50483D3E-4E41-46C9-8C44-9FC3AFB0C225}">
      <dgm:prSet/>
      <dgm:spPr/>
      <dgm:t>
        <a:bodyPr/>
        <a:lstStyle/>
        <a:p>
          <a:endParaRPr lang="en-US"/>
        </a:p>
      </dgm:t>
    </dgm:pt>
    <dgm:pt modelId="{9190AB0A-503B-4CB3-AF56-48B390CD5E5F}" type="sibTrans" cxnId="{50483D3E-4E41-46C9-8C44-9FC3AFB0C225}">
      <dgm:prSet/>
      <dgm:spPr/>
      <dgm:t>
        <a:bodyPr/>
        <a:lstStyle/>
        <a:p>
          <a:endParaRPr lang="en-US"/>
        </a:p>
      </dgm:t>
    </dgm:pt>
    <dgm:pt modelId="{015DA6F3-1E0D-4AB8-AC45-088679768AD2}">
      <dgm:prSet/>
      <dgm:spPr/>
      <dgm:t>
        <a:bodyPr/>
        <a:lstStyle/>
        <a:p>
          <a:pPr rtl="0"/>
          <a:r>
            <a:rPr lang="en-US" smtClean="0"/>
            <a:t>Administer justice fairly</a:t>
          </a:r>
          <a:endParaRPr lang="en-US"/>
        </a:p>
      </dgm:t>
    </dgm:pt>
    <dgm:pt modelId="{F45053D3-524F-4491-BBD6-F4EF6FA0E22F}" type="parTrans" cxnId="{824E5290-CDC0-4EAC-9474-8DD78E6E02F2}">
      <dgm:prSet/>
      <dgm:spPr/>
      <dgm:t>
        <a:bodyPr/>
        <a:lstStyle/>
        <a:p>
          <a:endParaRPr lang="en-US"/>
        </a:p>
      </dgm:t>
    </dgm:pt>
    <dgm:pt modelId="{0755BD56-C31D-473A-8EB7-445788ECBD92}" type="sibTrans" cxnId="{824E5290-CDC0-4EAC-9474-8DD78E6E02F2}">
      <dgm:prSet/>
      <dgm:spPr/>
      <dgm:t>
        <a:bodyPr/>
        <a:lstStyle/>
        <a:p>
          <a:endParaRPr lang="en-US"/>
        </a:p>
      </dgm:t>
    </dgm:pt>
    <dgm:pt modelId="{85173C09-4175-4E95-B446-C32E5B1433E5}">
      <dgm:prSet/>
      <dgm:spPr/>
      <dgm:t>
        <a:bodyPr/>
        <a:lstStyle/>
        <a:p>
          <a:pPr rtl="0"/>
          <a:r>
            <a:rPr lang="en-US" smtClean="0"/>
            <a:t>Uphold the rule of law</a:t>
          </a:r>
          <a:endParaRPr lang="en-US"/>
        </a:p>
      </dgm:t>
    </dgm:pt>
    <dgm:pt modelId="{D527A195-1373-4094-B975-885FE62C7A6B}" type="parTrans" cxnId="{B4867AA3-D5FD-434A-A38B-F4EEEDAF06CE}">
      <dgm:prSet/>
      <dgm:spPr/>
      <dgm:t>
        <a:bodyPr/>
        <a:lstStyle/>
        <a:p>
          <a:endParaRPr lang="en-US"/>
        </a:p>
      </dgm:t>
    </dgm:pt>
    <dgm:pt modelId="{0CC72D1D-3BBD-4F75-801B-0929CDC1EAC7}" type="sibTrans" cxnId="{B4867AA3-D5FD-434A-A38B-F4EEEDAF06CE}">
      <dgm:prSet/>
      <dgm:spPr/>
      <dgm:t>
        <a:bodyPr/>
        <a:lstStyle/>
        <a:p>
          <a:endParaRPr lang="en-US"/>
        </a:p>
      </dgm:t>
    </dgm:pt>
    <dgm:pt modelId="{90776791-E97E-42B3-B942-94A233FCF906}">
      <dgm:prSet/>
      <dgm:spPr/>
      <dgm:t>
        <a:bodyPr/>
        <a:lstStyle/>
        <a:p>
          <a:pPr rtl="0"/>
          <a:r>
            <a:rPr lang="en-US" smtClean="0"/>
            <a:t>Protect the constitution</a:t>
          </a:r>
          <a:endParaRPr lang="en-US"/>
        </a:p>
      </dgm:t>
    </dgm:pt>
    <dgm:pt modelId="{EB61A44E-2409-48DF-9DAF-6A1BF3F52DD3}" type="parTrans" cxnId="{1D781CEF-AE1B-4833-83D0-069C6AFF272E}">
      <dgm:prSet/>
      <dgm:spPr/>
      <dgm:t>
        <a:bodyPr/>
        <a:lstStyle/>
        <a:p>
          <a:endParaRPr lang="en-US"/>
        </a:p>
      </dgm:t>
    </dgm:pt>
    <dgm:pt modelId="{0DE75E58-A936-4859-B496-ADA799E7A625}" type="sibTrans" cxnId="{1D781CEF-AE1B-4833-83D0-069C6AFF272E}">
      <dgm:prSet/>
      <dgm:spPr/>
      <dgm:t>
        <a:bodyPr/>
        <a:lstStyle/>
        <a:p>
          <a:endParaRPr lang="en-US"/>
        </a:p>
      </dgm:t>
    </dgm:pt>
    <dgm:pt modelId="{86E981DD-5B49-4D72-895C-1B31CD8A89D6}" type="pres">
      <dgm:prSet presAssocID="{DB9F6B0B-828A-4A8B-8B2D-A9133DC3E23E}" presName="compositeShape" presStyleCnt="0">
        <dgm:presLayoutVars>
          <dgm:chMax val="7"/>
          <dgm:dir/>
          <dgm:resizeHandles val="exact"/>
        </dgm:presLayoutVars>
      </dgm:prSet>
      <dgm:spPr/>
    </dgm:pt>
    <dgm:pt modelId="{B97C89B5-DC0B-42F2-AECA-6CCB5EB1B14A}" type="pres">
      <dgm:prSet presAssocID="{76DD9FCD-D340-4DCE-A28C-E202A52CBD46}" presName="circ1" presStyleLbl="vennNode1" presStyleIdx="0" presStyleCnt="2"/>
      <dgm:spPr/>
    </dgm:pt>
    <dgm:pt modelId="{E82969BE-F24D-49C4-B6DD-0CA20E829538}" type="pres">
      <dgm:prSet presAssocID="{76DD9FCD-D340-4DCE-A28C-E202A52CBD4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4DF2799-F18E-4352-9B61-57990BF5C11F}" type="pres">
      <dgm:prSet presAssocID="{001BDB5D-2A43-4AF1-9400-EC61538AD10E}" presName="circ2" presStyleLbl="vennNode1" presStyleIdx="1" presStyleCnt="2"/>
      <dgm:spPr/>
    </dgm:pt>
    <dgm:pt modelId="{DD7566EE-B6D3-43A4-86C9-EBFF93EA8D91}" type="pres">
      <dgm:prSet presAssocID="{001BDB5D-2A43-4AF1-9400-EC61538AD10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D781CEF-AE1B-4833-83D0-069C6AFF272E}" srcId="{001BDB5D-2A43-4AF1-9400-EC61538AD10E}" destId="{90776791-E97E-42B3-B942-94A233FCF906}" srcOrd="3" destOrd="0" parTransId="{EB61A44E-2409-48DF-9DAF-6A1BF3F52DD3}" sibTransId="{0DE75E58-A936-4859-B496-ADA799E7A625}"/>
    <dgm:cxn modelId="{B4867AA3-D5FD-434A-A38B-F4EEEDAF06CE}" srcId="{001BDB5D-2A43-4AF1-9400-EC61538AD10E}" destId="{85173C09-4175-4E95-B446-C32E5B1433E5}" srcOrd="2" destOrd="0" parTransId="{D527A195-1373-4094-B975-885FE62C7A6B}" sibTransId="{0CC72D1D-3BBD-4F75-801B-0929CDC1EAC7}"/>
    <dgm:cxn modelId="{26F17CEE-AA5C-4247-B25A-27BA5D26F23B}" type="presOf" srcId="{001BDB5D-2A43-4AF1-9400-EC61538AD10E}" destId="{DD7566EE-B6D3-43A4-86C9-EBFF93EA8D91}" srcOrd="1" destOrd="0" presId="urn:microsoft.com/office/officeart/2005/8/layout/venn1"/>
    <dgm:cxn modelId="{29A6D663-679A-4389-8E2A-56B431A18E9B}" type="presOf" srcId="{6052911F-00EC-40C4-A2DA-B5664344CA2A}" destId="{B97C89B5-DC0B-42F2-AECA-6CCB5EB1B14A}" srcOrd="0" destOrd="2" presId="urn:microsoft.com/office/officeart/2005/8/layout/venn1"/>
    <dgm:cxn modelId="{B2E39836-BCBC-4F63-B12D-27A22CD112AC}" type="presOf" srcId="{015DA6F3-1E0D-4AB8-AC45-088679768AD2}" destId="{84DF2799-F18E-4352-9B61-57990BF5C11F}" srcOrd="0" destOrd="2" presId="urn:microsoft.com/office/officeart/2005/8/layout/venn1"/>
    <dgm:cxn modelId="{C8D21321-BD02-4AF8-BAA4-86767AB6C538}" srcId="{76DD9FCD-D340-4DCE-A28C-E202A52CBD46}" destId="{789B325F-8838-49B7-AE3D-E61D79EB67FA}" srcOrd="0" destOrd="0" parTransId="{A3B478FB-2B08-4D7D-B8EF-B433EE670AD3}" sibTransId="{9B0CF856-7172-4D1E-8368-B151C352AF14}"/>
    <dgm:cxn modelId="{975B5D5E-2F59-44EC-9A37-98252EDD8589}" type="presOf" srcId="{76DD9FCD-D340-4DCE-A28C-E202A52CBD46}" destId="{E82969BE-F24D-49C4-B6DD-0CA20E829538}" srcOrd="1" destOrd="0" presId="urn:microsoft.com/office/officeart/2005/8/layout/venn1"/>
    <dgm:cxn modelId="{61F02DDA-3DCF-4AD6-8C40-E19E3CC850B5}" type="presOf" srcId="{85173C09-4175-4E95-B446-C32E5B1433E5}" destId="{DD7566EE-B6D3-43A4-86C9-EBFF93EA8D91}" srcOrd="1" destOrd="3" presId="urn:microsoft.com/office/officeart/2005/8/layout/venn1"/>
    <dgm:cxn modelId="{0B376884-7E1E-469D-A1AB-EB74876905D3}" srcId="{DB9F6B0B-828A-4A8B-8B2D-A9133DC3E23E}" destId="{001BDB5D-2A43-4AF1-9400-EC61538AD10E}" srcOrd="1" destOrd="0" parTransId="{B9A33B49-4443-4984-83A0-3253F79A677F}" sibTransId="{6EF7077D-FAEB-4923-B4A5-DF2BA4622A7D}"/>
    <dgm:cxn modelId="{E622093A-FEA0-44BF-9A96-68BFB433F151}" type="presOf" srcId="{015DA6F3-1E0D-4AB8-AC45-088679768AD2}" destId="{DD7566EE-B6D3-43A4-86C9-EBFF93EA8D91}" srcOrd="1" destOrd="2" presId="urn:microsoft.com/office/officeart/2005/8/layout/venn1"/>
    <dgm:cxn modelId="{DDADE14D-189C-49E2-B4E8-7E5723A7FFC4}" type="presOf" srcId="{6052911F-00EC-40C4-A2DA-B5664344CA2A}" destId="{E82969BE-F24D-49C4-B6DD-0CA20E829538}" srcOrd="1" destOrd="2" presId="urn:microsoft.com/office/officeart/2005/8/layout/venn1"/>
    <dgm:cxn modelId="{518087A5-BE62-4F79-9DCC-323730882E56}" type="presOf" srcId="{DB9F6B0B-828A-4A8B-8B2D-A9133DC3E23E}" destId="{86E981DD-5B49-4D72-895C-1B31CD8A89D6}" srcOrd="0" destOrd="0" presId="urn:microsoft.com/office/officeart/2005/8/layout/venn1"/>
    <dgm:cxn modelId="{50483D3E-4E41-46C9-8C44-9FC3AFB0C225}" srcId="{001BDB5D-2A43-4AF1-9400-EC61538AD10E}" destId="{7437CFDB-5B5F-4C06-8E31-FACE2C34C287}" srcOrd="0" destOrd="0" parTransId="{36E77890-3DED-4DF5-9EC0-9138A98DCA58}" sibTransId="{9190AB0A-503B-4CB3-AF56-48B390CD5E5F}"/>
    <dgm:cxn modelId="{CEB69A83-F80A-4CAD-94D8-37022F14BD75}" type="presOf" srcId="{7437CFDB-5B5F-4C06-8E31-FACE2C34C287}" destId="{DD7566EE-B6D3-43A4-86C9-EBFF93EA8D91}" srcOrd="1" destOrd="1" presId="urn:microsoft.com/office/officeart/2005/8/layout/venn1"/>
    <dgm:cxn modelId="{D3F89F5E-6BC3-448E-B6E7-32FB80DCD160}" type="presOf" srcId="{789B325F-8838-49B7-AE3D-E61D79EB67FA}" destId="{B97C89B5-DC0B-42F2-AECA-6CCB5EB1B14A}" srcOrd="0" destOrd="1" presId="urn:microsoft.com/office/officeart/2005/8/layout/venn1"/>
    <dgm:cxn modelId="{068CF8B6-1BAB-4F92-A6BE-4781ECDDADA5}" type="presOf" srcId="{EDE79B6A-28FD-4821-8A63-FDE96B3D63BE}" destId="{E82969BE-F24D-49C4-B6DD-0CA20E829538}" srcOrd="1" destOrd="3" presId="urn:microsoft.com/office/officeart/2005/8/layout/venn1"/>
    <dgm:cxn modelId="{824E5290-CDC0-4EAC-9474-8DD78E6E02F2}" srcId="{001BDB5D-2A43-4AF1-9400-EC61538AD10E}" destId="{015DA6F3-1E0D-4AB8-AC45-088679768AD2}" srcOrd="1" destOrd="0" parTransId="{F45053D3-524F-4491-BBD6-F4EF6FA0E22F}" sibTransId="{0755BD56-C31D-473A-8EB7-445788ECBD92}"/>
    <dgm:cxn modelId="{75CC86C7-AAE3-4F8C-A81B-B9A7BE6D5773}" type="presOf" srcId="{EDE79B6A-28FD-4821-8A63-FDE96B3D63BE}" destId="{B97C89B5-DC0B-42F2-AECA-6CCB5EB1B14A}" srcOrd="0" destOrd="3" presId="urn:microsoft.com/office/officeart/2005/8/layout/venn1"/>
    <dgm:cxn modelId="{965D8C3E-1FB2-4029-AAAA-72C98044CA07}" type="presOf" srcId="{789B325F-8838-49B7-AE3D-E61D79EB67FA}" destId="{E82969BE-F24D-49C4-B6DD-0CA20E829538}" srcOrd="1" destOrd="1" presId="urn:microsoft.com/office/officeart/2005/8/layout/venn1"/>
    <dgm:cxn modelId="{AA64EE85-82F8-4135-B8DB-DEE8654B112E}" srcId="{76DD9FCD-D340-4DCE-A28C-E202A52CBD46}" destId="{6052911F-00EC-40C4-A2DA-B5664344CA2A}" srcOrd="1" destOrd="0" parTransId="{7EFED652-85FB-4070-B45C-7491993F8BA3}" sibTransId="{FA1A524A-A269-4D43-A0C2-198941F9CCB5}"/>
    <dgm:cxn modelId="{4B7F7208-8F3A-465E-AD2F-010A179A16CF}" type="presOf" srcId="{7437CFDB-5B5F-4C06-8E31-FACE2C34C287}" destId="{84DF2799-F18E-4352-9B61-57990BF5C11F}" srcOrd="0" destOrd="1" presId="urn:microsoft.com/office/officeart/2005/8/layout/venn1"/>
    <dgm:cxn modelId="{E41D854A-E2C4-4423-9D84-4988636A2648}" type="presOf" srcId="{90776791-E97E-42B3-B942-94A233FCF906}" destId="{DD7566EE-B6D3-43A4-86C9-EBFF93EA8D91}" srcOrd="1" destOrd="4" presId="urn:microsoft.com/office/officeart/2005/8/layout/venn1"/>
    <dgm:cxn modelId="{59F0440A-77B5-41C0-BC2D-9BB84C36A5F3}" type="presOf" srcId="{90776791-E97E-42B3-B942-94A233FCF906}" destId="{84DF2799-F18E-4352-9B61-57990BF5C11F}" srcOrd="0" destOrd="4" presId="urn:microsoft.com/office/officeart/2005/8/layout/venn1"/>
    <dgm:cxn modelId="{5F539A2A-3E12-43FD-8F2A-B24640AFDD43}" type="presOf" srcId="{85173C09-4175-4E95-B446-C32E5B1433E5}" destId="{84DF2799-F18E-4352-9B61-57990BF5C11F}" srcOrd="0" destOrd="3" presId="urn:microsoft.com/office/officeart/2005/8/layout/venn1"/>
    <dgm:cxn modelId="{64300D46-3627-4C24-9C65-46B18A5A7EB6}" srcId="{76DD9FCD-D340-4DCE-A28C-E202A52CBD46}" destId="{EDE79B6A-28FD-4821-8A63-FDE96B3D63BE}" srcOrd="2" destOrd="0" parTransId="{03F4E646-A002-4F30-A111-6FD31247ABD9}" sibTransId="{1FC627D4-FC4E-4EA8-AEFA-36C955311CC9}"/>
    <dgm:cxn modelId="{EE86E0B1-8CF8-4F54-A58A-DBF683F6E5A5}" type="presOf" srcId="{001BDB5D-2A43-4AF1-9400-EC61538AD10E}" destId="{84DF2799-F18E-4352-9B61-57990BF5C11F}" srcOrd="0" destOrd="0" presId="urn:microsoft.com/office/officeart/2005/8/layout/venn1"/>
    <dgm:cxn modelId="{9F738F12-7892-4702-9542-3A0B77056D8F}" type="presOf" srcId="{76DD9FCD-D340-4DCE-A28C-E202A52CBD46}" destId="{B97C89B5-DC0B-42F2-AECA-6CCB5EB1B14A}" srcOrd="0" destOrd="0" presId="urn:microsoft.com/office/officeart/2005/8/layout/venn1"/>
    <dgm:cxn modelId="{E01B0E21-1F74-4C63-9F9F-651D12EE7927}" srcId="{DB9F6B0B-828A-4A8B-8B2D-A9133DC3E23E}" destId="{76DD9FCD-D340-4DCE-A28C-E202A52CBD46}" srcOrd="0" destOrd="0" parTransId="{3CEBCBC2-87F2-4FB9-845E-B88128917EE6}" sibTransId="{3727A25B-C9D1-4CCF-BD2C-AFE0062B8B22}"/>
    <dgm:cxn modelId="{59B7F574-3093-40BA-B106-9240B6D52346}" type="presParOf" srcId="{86E981DD-5B49-4D72-895C-1B31CD8A89D6}" destId="{B97C89B5-DC0B-42F2-AECA-6CCB5EB1B14A}" srcOrd="0" destOrd="0" presId="urn:microsoft.com/office/officeart/2005/8/layout/venn1"/>
    <dgm:cxn modelId="{DB6249D9-E858-4EB6-9150-D85AE9991E72}" type="presParOf" srcId="{86E981DD-5B49-4D72-895C-1B31CD8A89D6}" destId="{E82969BE-F24D-49C4-B6DD-0CA20E829538}" srcOrd="1" destOrd="0" presId="urn:microsoft.com/office/officeart/2005/8/layout/venn1"/>
    <dgm:cxn modelId="{B8E16463-7B99-4AF7-B244-C83279B5E554}" type="presParOf" srcId="{86E981DD-5B49-4D72-895C-1B31CD8A89D6}" destId="{84DF2799-F18E-4352-9B61-57990BF5C11F}" srcOrd="2" destOrd="0" presId="urn:microsoft.com/office/officeart/2005/8/layout/venn1"/>
    <dgm:cxn modelId="{19F0817A-C3FF-4524-8CF0-DFAA85F9E086}" type="presParOf" srcId="{86E981DD-5B49-4D72-895C-1B31CD8A89D6}" destId="{DD7566EE-B6D3-43A4-86C9-EBFF93EA8D91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D230D2-9EB2-4FB6-9C78-97570F2660B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D912476-67A0-45EF-80EE-9F04E807E28F}">
      <dgm:prSet/>
      <dgm:spPr/>
      <dgm:t>
        <a:bodyPr/>
        <a:lstStyle/>
        <a:p>
          <a:pPr rtl="0"/>
          <a:r>
            <a:rPr lang="en-US" smtClean="0"/>
            <a:t>CONCLUSION</a:t>
          </a:r>
          <a:endParaRPr lang="en-US"/>
        </a:p>
      </dgm:t>
    </dgm:pt>
    <dgm:pt modelId="{FF10B3A4-AE8C-4B43-BEE2-515149EB91A6}" type="parTrans" cxnId="{8A1F5A43-882E-4420-8115-4C4A003ADDF1}">
      <dgm:prSet/>
      <dgm:spPr/>
      <dgm:t>
        <a:bodyPr/>
        <a:lstStyle/>
        <a:p>
          <a:endParaRPr lang="en-US"/>
        </a:p>
      </dgm:t>
    </dgm:pt>
    <dgm:pt modelId="{4176C514-183A-45A1-BC07-C59024D25DAF}" type="sibTrans" cxnId="{8A1F5A43-882E-4420-8115-4C4A003ADDF1}">
      <dgm:prSet/>
      <dgm:spPr/>
      <dgm:t>
        <a:bodyPr/>
        <a:lstStyle/>
        <a:p>
          <a:endParaRPr lang="en-US"/>
        </a:p>
      </dgm:t>
    </dgm:pt>
    <dgm:pt modelId="{D578EC46-0563-42C5-A0D5-E570CCCD831E}" type="pres">
      <dgm:prSet presAssocID="{52D230D2-9EB2-4FB6-9C78-97570F2660B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AC40DFD-6FF9-4429-89FF-55D428D6DD2B}" type="pres">
      <dgm:prSet presAssocID="{6D912476-67A0-45EF-80EE-9F04E807E28F}" presName="horFlow" presStyleCnt="0"/>
      <dgm:spPr/>
    </dgm:pt>
    <dgm:pt modelId="{BED76329-CBB6-4D77-AFCF-3A6C43504B5F}" type="pres">
      <dgm:prSet presAssocID="{6D912476-67A0-45EF-80EE-9F04E807E28F}" presName="bigChev" presStyleLbl="node1" presStyleIdx="0" presStyleCnt="1"/>
      <dgm:spPr/>
    </dgm:pt>
  </dgm:ptLst>
  <dgm:cxnLst>
    <dgm:cxn modelId="{D3E597C7-76E0-4384-A437-81A069EE9EF4}" type="presOf" srcId="{52D230D2-9EB2-4FB6-9C78-97570F2660B3}" destId="{D578EC46-0563-42C5-A0D5-E570CCCD831E}" srcOrd="0" destOrd="0" presId="urn:microsoft.com/office/officeart/2005/8/layout/lProcess3"/>
    <dgm:cxn modelId="{8A1F5A43-882E-4420-8115-4C4A003ADDF1}" srcId="{52D230D2-9EB2-4FB6-9C78-97570F2660B3}" destId="{6D912476-67A0-45EF-80EE-9F04E807E28F}" srcOrd="0" destOrd="0" parTransId="{FF10B3A4-AE8C-4B43-BEE2-515149EB91A6}" sibTransId="{4176C514-183A-45A1-BC07-C59024D25DAF}"/>
    <dgm:cxn modelId="{4C5368C1-EE14-4CAF-BF0B-A6BEE9AB06DA}" type="presOf" srcId="{6D912476-67A0-45EF-80EE-9F04E807E28F}" destId="{BED76329-CBB6-4D77-AFCF-3A6C43504B5F}" srcOrd="0" destOrd="0" presId="urn:microsoft.com/office/officeart/2005/8/layout/lProcess3"/>
    <dgm:cxn modelId="{82E6FB59-B872-4576-BB12-B21D8A16889F}" type="presParOf" srcId="{D578EC46-0563-42C5-A0D5-E570CCCD831E}" destId="{3AC40DFD-6FF9-4429-89FF-55D428D6DD2B}" srcOrd="0" destOrd="0" presId="urn:microsoft.com/office/officeart/2005/8/layout/lProcess3"/>
    <dgm:cxn modelId="{BF61043B-1FE0-456D-9BA1-4FE7E7B20C8A}" type="presParOf" srcId="{3AC40DFD-6FF9-4429-89FF-55D428D6DD2B}" destId="{BED76329-CBB6-4D77-AFCF-3A6C43504B5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E1E44-B876-4260-BA15-9405D4457DB7}">
      <dsp:nvSpPr>
        <dsp:cNvPr id="0" name=""/>
        <dsp:cNvSpPr/>
      </dsp:nvSpPr>
      <dsp:spPr>
        <a:xfrm>
          <a:off x="2892209" y="0"/>
          <a:ext cx="3318936" cy="331893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B5A67-5220-4501-8DC2-79897384F3B3}">
      <dsp:nvSpPr>
        <dsp:cNvPr id="0" name=""/>
        <dsp:cNvSpPr/>
      </dsp:nvSpPr>
      <dsp:spPr>
        <a:xfrm>
          <a:off x="4551677" y="332217"/>
          <a:ext cx="2157308" cy="11797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Its function is to form law and procedure, its main function is to enact laws.</a:t>
          </a:r>
          <a:endParaRPr lang="en-US" sz="1300" kern="1200"/>
        </a:p>
      </dsp:txBody>
      <dsp:txXfrm>
        <a:off x="4609269" y="389809"/>
        <a:ext cx="2042124" cy="1064594"/>
      </dsp:txXfrm>
    </dsp:sp>
    <dsp:sp modelId="{B4518525-6376-4B1E-9106-0E829FECDE2B}">
      <dsp:nvSpPr>
        <dsp:cNvPr id="0" name=""/>
        <dsp:cNvSpPr/>
      </dsp:nvSpPr>
      <dsp:spPr>
        <a:xfrm>
          <a:off x="4551677" y="1659468"/>
          <a:ext cx="2157308" cy="11797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Its  powers include:</a:t>
          </a:r>
          <a:endParaRPr lang="en-US" sz="13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Passing laws</a:t>
          </a:r>
          <a:endParaRPr lang="en-US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Establishing the government budget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Removing from office members of the government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Confirming executive appointments</a:t>
          </a:r>
          <a:endParaRPr lang="en-US" sz="1000" kern="1200"/>
        </a:p>
      </dsp:txBody>
      <dsp:txXfrm>
        <a:off x="4609269" y="1717060"/>
        <a:ext cx="2042124" cy="1064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AFA76-3371-4D21-ACC0-35AA69845514}">
      <dsp:nvSpPr>
        <dsp:cNvPr id="0" name=""/>
        <dsp:cNvSpPr/>
      </dsp:nvSpPr>
      <dsp:spPr>
        <a:xfrm rot="10800000">
          <a:off x="2412300" y="51267"/>
          <a:ext cx="6384795" cy="321640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8343" tIns="99060" rIns="184912" bIns="99060" numCol="1" spcCol="1270" anchor="t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Executive is responsible for implementation of laws and policies adapted by the legislature, its function include:</a:t>
          </a:r>
          <a:endParaRPr lang="en-US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Implementing policies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Commanding the armed forces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Negotiating treaties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Enforcing laws and policies of the land</a:t>
          </a:r>
          <a:endParaRPr lang="en-US" sz="2000" kern="1200" dirty="0"/>
        </a:p>
      </dsp:txBody>
      <dsp:txXfrm rot="10800000">
        <a:off x="3216400" y="51267"/>
        <a:ext cx="5580695" cy="3216400"/>
      </dsp:txXfrm>
    </dsp:sp>
    <dsp:sp modelId="{8E841225-16EE-4738-8DE6-BD2F616B71B5}">
      <dsp:nvSpPr>
        <dsp:cNvPr id="0" name=""/>
        <dsp:cNvSpPr/>
      </dsp:nvSpPr>
      <dsp:spPr>
        <a:xfrm>
          <a:off x="804100" y="51267"/>
          <a:ext cx="3216400" cy="321640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C89B5-DC0B-42F2-AECA-6CCB5EB1B14A}">
      <dsp:nvSpPr>
        <dsp:cNvPr id="0" name=""/>
        <dsp:cNvSpPr/>
      </dsp:nvSpPr>
      <dsp:spPr>
        <a:xfrm>
          <a:off x="1960650" y="9027"/>
          <a:ext cx="3300880" cy="3300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The judiciary is the arm of government that interpret laws, the judiciary comprises of; </a:t>
          </a:r>
          <a:endParaRPr lang="en-US" sz="19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Supreme court 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high court  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districts</a:t>
          </a:r>
          <a:endParaRPr lang="en-US" sz="1500" kern="1200"/>
        </a:p>
      </dsp:txBody>
      <dsp:txXfrm>
        <a:off x="2421584" y="398272"/>
        <a:ext cx="1903210" cy="2522391"/>
      </dsp:txXfrm>
    </dsp:sp>
    <dsp:sp modelId="{84DF2799-F18E-4352-9B61-57990BF5C11F}">
      <dsp:nvSpPr>
        <dsp:cNvPr id="0" name=""/>
        <dsp:cNvSpPr/>
      </dsp:nvSpPr>
      <dsp:spPr>
        <a:xfrm>
          <a:off x="4339664" y="9027"/>
          <a:ext cx="3300880" cy="33008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Other judicial roles include:</a:t>
          </a:r>
          <a:endParaRPr lang="en-US" sz="19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settle disputes and ensure better public governance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Administer justice fairly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Uphold the rule of law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Protect the constitution</a:t>
          </a:r>
          <a:endParaRPr lang="en-US" sz="1500" kern="1200"/>
        </a:p>
      </dsp:txBody>
      <dsp:txXfrm>
        <a:off x="5276400" y="398272"/>
        <a:ext cx="1903210" cy="25223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76329-CBB6-4D77-AFCF-3A6C43504B5F}">
      <dsp:nvSpPr>
        <dsp:cNvPr id="0" name=""/>
        <dsp:cNvSpPr/>
      </dsp:nvSpPr>
      <dsp:spPr>
        <a:xfrm>
          <a:off x="3171488" y="289"/>
          <a:ext cx="3258218" cy="13032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CONCLUSION</a:t>
          </a:r>
          <a:endParaRPr lang="en-US" sz="2300" kern="1200"/>
        </a:p>
      </dsp:txBody>
      <dsp:txXfrm>
        <a:off x="3823132" y="289"/>
        <a:ext cx="1954931" cy="1303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YOUTH4 INTEGRITY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47A53-85DF-41BE-A89C-BC6CA713AB0D}" type="datetime1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VALLARY ATIENO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169FE-FAFA-41FA-AAE1-5D59ACF0F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68747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YOUTH4 INTEGRITY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C5A3A-95E8-4CB3-B226-5F45BB4E4C99}" type="datetime1">
              <a:rPr lang="en-US" smtClean="0"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VALLARY ATIENO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5722C-36A5-4178-B54E-40D79D9D6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17109"/>
      </p:ext>
    </p:extLst>
  </p:cSld>
  <p:clrMap bg1="lt1" tx1="dk1" bg2="lt2" tx2="dk2" accent1="accent1" accent2="accent2" accent3="accent3" accent4="accent4" accent5="accent5" accent6="accent6" hlink="hlink" folHlink="folHlink"/>
  <p:hf sldNum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32C13EF-2C85-43F4-8535-ED384B7341DC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9BD72AF-6FE3-4A13-81B3-6E23B998A7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1016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E8244-382E-4192-9047-F58DE55D843D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2AF-6FE3-4A13-81B3-6E23B998A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751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2D0-7485-4FD0-A2AF-6A41C8368DD1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2AF-6FE3-4A13-81B3-6E23B998A7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63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5346-8FA9-406C-9C67-D9234F651DB0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2AF-6FE3-4A13-81B3-6E23B998A7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7077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475FF-F0FC-47E6-AFF0-F4237DD0769C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2AF-6FE3-4A13-81B3-6E23B998A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678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60AC-6E66-4C39-91F7-E34459D239F3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2AF-6FE3-4A13-81B3-6E23B998A7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6018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A081-5A85-450A-B293-DBB6145BDFEA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2AF-6FE3-4A13-81B3-6E23B998A7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468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B375-3D7E-46D6-8544-0DDAF0C6C7CA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2AF-6FE3-4A13-81B3-6E23B998A71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481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A652-6492-45AE-BA12-7983AA0BDAF4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2AF-6FE3-4A13-81B3-6E23B998A71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157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8FD-3577-4107-8BEE-77BA78ED59E8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2AF-6FE3-4A13-81B3-6E23B998A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461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658F8-232F-4AA3-91C6-F3BB7F1C34C4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2AF-6FE3-4A13-81B3-6E23B998A71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7377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6B90-19A2-4671-9FF2-433DD1CCC2E8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2AF-6FE3-4A13-81B3-6E23B998A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817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4582-899A-42A6-B754-5EA3F7E5479A}" type="datetime1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2AF-6FE3-4A13-81B3-6E23B998A71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4353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D64B-9022-4139-AFD4-7CD43A6587D6}" type="datetime1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2AF-6FE3-4A13-81B3-6E23B998A71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8237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1528-3556-463F-9AA3-6E8EAE3690D2}" type="datetime1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2AF-6FE3-4A13-81B3-6E23B998A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564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FA27-71AA-4706-9EBD-9681AB27B792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2AF-6FE3-4A13-81B3-6E23B998A71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611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C304-8CB2-4A79-A037-562A18DF6782}" type="datetime1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2AF-6FE3-4A13-81B3-6E23B998A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981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1F88D3-4D00-46B4-BB80-E58D6650D803}" type="datetime1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BD72AF-6FE3-4A13-81B3-6E23B998A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ARMS OF THE GOVERNMENT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The legislature, Executive and Judiciary are the three arms that form the structure of the national government.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719" y="1613917"/>
            <a:ext cx="1109568" cy="19082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178" y="1613916"/>
            <a:ext cx="1109568" cy="1908213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2AF-6FE3-4A13-81B3-6E23B998A7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586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LEGISLATURE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101936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2AF-6FE3-4A13-81B3-6E23B998A7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552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EXECUTIVE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127579"/>
              </p:ext>
            </p:extLst>
          </p:nvPr>
        </p:nvGraphicFramePr>
        <p:xfrm>
          <a:off x="1301500" y="2538644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2AF-6FE3-4A13-81B3-6E23B998A7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525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07" y="987255"/>
            <a:ext cx="10444719" cy="48886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JUDICIARY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25898"/>
              </p:ext>
            </p:extLst>
          </p:nvPr>
        </p:nvGraphicFramePr>
        <p:xfrm>
          <a:off x="1295401" y="2556932"/>
          <a:ext cx="9601196" cy="3318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2AF-6FE3-4A13-81B3-6E23B998A7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98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295402" y="982132"/>
          <a:ext cx="9601196" cy="1303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three arms have different functions but work together to ensure equity, accountability and transparency according to the constitution of Kenya.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72AF-6FE3-4A13-81B3-6E23B998A7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182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184</TotalTime>
  <Words>171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Organic</vt:lpstr>
      <vt:lpstr>ARMS OF THE GOVERNMENT</vt:lpstr>
      <vt:lpstr>LEGISLATURE</vt:lpstr>
      <vt:lpstr>EXECUTIVE</vt:lpstr>
      <vt:lpstr>JUDICIARY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ARMS OF THE GOVERNMENT</dc:title>
  <dc:creator>user</dc:creator>
  <cp:lastModifiedBy>user</cp:lastModifiedBy>
  <cp:revision>18</cp:revision>
  <dcterms:created xsi:type="dcterms:W3CDTF">2024-07-30T06:14:38Z</dcterms:created>
  <dcterms:modified xsi:type="dcterms:W3CDTF">2024-07-30T09:39:35Z</dcterms:modified>
</cp:coreProperties>
</file>