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CE357-331D-48A0-B5E9-8807C1D98D7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F760C7-CDF1-4613-A13D-4E967E48C02C}">
      <dgm:prSet/>
      <dgm:spPr/>
      <dgm:t>
        <a:bodyPr/>
        <a:lstStyle/>
        <a:p>
          <a:pPr rtl="0"/>
          <a:r>
            <a:rPr lang="en-US" baseline="0" smtClean="0"/>
            <a:t>REMAINING 3 MODULES</a:t>
          </a:r>
          <a:endParaRPr lang="en-US"/>
        </a:p>
      </dgm:t>
    </dgm:pt>
    <dgm:pt modelId="{F15425DF-546A-4803-8BBF-81FE11CCF69D}" type="parTrans" cxnId="{9D1CDFD2-285A-4287-B80E-2AA198BCC044}">
      <dgm:prSet/>
      <dgm:spPr/>
      <dgm:t>
        <a:bodyPr/>
        <a:lstStyle/>
        <a:p>
          <a:endParaRPr lang="en-US"/>
        </a:p>
      </dgm:t>
    </dgm:pt>
    <dgm:pt modelId="{6A05DB3A-415D-4FD4-8EE8-0F57AEF1B9B2}" type="sibTrans" cxnId="{9D1CDFD2-285A-4287-B80E-2AA198BCC044}">
      <dgm:prSet/>
      <dgm:spPr/>
      <dgm:t>
        <a:bodyPr/>
        <a:lstStyle/>
        <a:p>
          <a:endParaRPr lang="en-US"/>
        </a:p>
      </dgm:t>
    </dgm:pt>
    <dgm:pt modelId="{C57F10A2-5B0C-44FF-BC9C-60FC28FAFCBE}" type="pres">
      <dgm:prSet presAssocID="{778CE357-331D-48A0-B5E9-8807C1D98D7F}" presName="linearFlow" presStyleCnt="0">
        <dgm:presLayoutVars>
          <dgm:dir/>
          <dgm:resizeHandles val="exact"/>
        </dgm:presLayoutVars>
      </dgm:prSet>
      <dgm:spPr/>
    </dgm:pt>
    <dgm:pt modelId="{C1AB95AF-D313-414D-8B0F-7FD9227EBA5B}" type="pres">
      <dgm:prSet presAssocID="{92F760C7-CDF1-4613-A13D-4E967E48C02C}" presName="composite" presStyleCnt="0"/>
      <dgm:spPr/>
    </dgm:pt>
    <dgm:pt modelId="{EC432751-D1A2-44AF-ADF0-718EB9FE129D}" type="pres">
      <dgm:prSet presAssocID="{92F760C7-CDF1-4613-A13D-4E967E48C02C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2933609-3A90-420F-829A-BC971B0871B8}" type="pres">
      <dgm:prSet presAssocID="{92F760C7-CDF1-4613-A13D-4E967E48C02C}" presName="txShp" presStyleLbl="node1" presStyleIdx="0" presStyleCnt="1">
        <dgm:presLayoutVars>
          <dgm:bulletEnabled val="1"/>
        </dgm:presLayoutVars>
      </dgm:prSet>
      <dgm:spPr/>
    </dgm:pt>
  </dgm:ptLst>
  <dgm:cxnLst>
    <dgm:cxn modelId="{8B0D5523-8ED5-45BF-A2C2-6141BDEC8AD1}" type="presOf" srcId="{778CE357-331D-48A0-B5E9-8807C1D98D7F}" destId="{C57F10A2-5B0C-44FF-BC9C-60FC28FAFCBE}" srcOrd="0" destOrd="0" presId="urn:microsoft.com/office/officeart/2005/8/layout/vList3"/>
    <dgm:cxn modelId="{25766B4D-691F-455E-83BA-3F5B4945FB38}" type="presOf" srcId="{92F760C7-CDF1-4613-A13D-4E967E48C02C}" destId="{52933609-3A90-420F-829A-BC971B0871B8}" srcOrd="0" destOrd="0" presId="urn:microsoft.com/office/officeart/2005/8/layout/vList3"/>
    <dgm:cxn modelId="{9D1CDFD2-285A-4287-B80E-2AA198BCC044}" srcId="{778CE357-331D-48A0-B5E9-8807C1D98D7F}" destId="{92F760C7-CDF1-4613-A13D-4E967E48C02C}" srcOrd="0" destOrd="0" parTransId="{F15425DF-546A-4803-8BBF-81FE11CCF69D}" sibTransId="{6A05DB3A-415D-4FD4-8EE8-0F57AEF1B9B2}"/>
    <dgm:cxn modelId="{F94F3807-1DB1-4583-9E40-D757D75F4FD1}" type="presParOf" srcId="{C57F10A2-5B0C-44FF-BC9C-60FC28FAFCBE}" destId="{C1AB95AF-D313-414D-8B0F-7FD9227EBA5B}" srcOrd="0" destOrd="0" presId="urn:microsoft.com/office/officeart/2005/8/layout/vList3"/>
    <dgm:cxn modelId="{D78763DB-E49A-4CCE-B1F8-6D44F3830D87}" type="presParOf" srcId="{C1AB95AF-D313-414D-8B0F-7FD9227EBA5B}" destId="{EC432751-D1A2-44AF-ADF0-718EB9FE129D}" srcOrd="0" destOrd="0" presId="urn:microsoft.com/office/officeart/2005/8/layout/vList3"/>
    <dgm:cxn modelId="{BF08FF65-D327-47CD-9404-C09B24E589F1}" type="presParOf" srcId="{C1AB95AF-D313-414D-8B0F-7FD9227EBA5B}" destId="{52933609-3A90-420F-829A-BC971B0871B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33609-3A90-420F-829A-BC971B0871B8}">
      <dsp:nvSpPr>
        <dsp:cNvPr id="0" name=""/>
        <dsp:cNvSpPr/>
      </dsp:nvSpPr>
      <dsp:spPr>
        <a:xfrm rot="10800000">
          <a:off x="2003016" y="0"/>
          <a:ext cx="6463847" cy="14996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289" tIns="175260" rIns="327152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baseline="0" smtClean="0"/>
            <a:t>REMAINING 3 MODULES</a:t>
          </a:r>
          <a:endParaRPr lang="en-US" sz="4600" kern="1200"/>
        </a:p>
      </dsp:txBody>
      <dsp:txXfrm rot="10800000">
        <a:off x="2377920" y="0"/>
        <a:ext cx="6088943" cy="1499616"/>
      </dsp:txXfrm>
    </dsp:sp>
    <dsp:sp modelId="{EC432751-D1A2-44AF-ADF0-718EB9FE129D}">
      <dsp:nvSpPr>
        <dsp:cNvPr id="0" name=""/>
        <dsp:cNvSpPr/>
      </dsp:nvSpPr>
      <dsp:spPr>
        <a:xfrm>
          <a:off x="1253208" y="0"/>
          <a:ext cx="1499616" cy="149961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26CE4-17C7-4BD9-9E7B-F221EAB9D50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9C643-B047-4B90-82CA-13A9A60A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9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CDC62-B4C8-4475-93A5-2F1905AD189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2446A-D75F-4495-8F5F-55AE7A6E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6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2496A2-2FA0-4BFA-B512-99ED004229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D481-4600-4C95-A895-6E98599436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5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6A2-2FA0-4BFA-B512-99ED004229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D481-4600-4C95-A895-6E9859943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6A2-2FA0-4BFA-B512-99ED004229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D481-4600-4C95-A895-6E98599436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6A2-2FA0-4BFA-B512-99ED004229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D481-4600-4C95-A895-6E9859943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6A2-2FA0-4BFA-B512-99ED004229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D481-4600-4C95-A895-6E98599436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5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6A2-2FA0-4BFA-B512-99ED004229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D481-4600-4C95-A895-6E9859943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6A2-2FA0-4BFA-B512-99ED004229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D481-4600-4C95-A895-6E9859943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6A2-2FA0-4BFA-B512-99ED004229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D481-4600-4C95-A895-6E9859943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2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6A2-2FA0-4BFA-B512-99ED004229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D481-4600-4C95-A895-6E9859943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6A2-2FA0-4BFA-B512-99ED004229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D481-4600-4C95-A895-6E9859943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5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6A2-2FA0-4BFA-B512-99ED004229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D481-4600-4C95-A895-6E98599436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3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2496A2-2FA0-4BFA-B512-99ED004229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5AD481-4600-4C95-A895-6E98599436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056" y="4991658"/>
            <a:ext cx="7772400" cy="1463040"/>
          </a:xfrm>
        </p:spPr>
        <p:txBody>
          <a:bodyPr/>
          <a:lstStyle/>
          <a:p>
            <a:r>
              <a:rPr lang="en-US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CHANUKA NA DIGI-SKILLS</a:t>
            </a:r>
            <a:endParaRPr lang="en-US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YOUTH4 INTEGRITY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BUILDING</a:t>
            </a:r>
            <a:endParaRPr lang="en-US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Youth4 Integrity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9" y="48280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31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PROGRAMME MODULES</a:t>
            </a:r>
            <a:endParaRPr lang="en-US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COMPUTER PACKAGES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rtl="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ONLINE WELLBEING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rtl="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FACT CHECKING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rtl="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ONLINE LITERACY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rtl="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COMPUTER MAINTENANCE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19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3341964"/>
              </p:ext>
            </p:extLst>
          </p:nvPr>
        </p:nvGraphicFramePr>
        <p:xfrm>
          <a:off x="1024128" y="585216"/>
          <a:ext cx="9720072" cy="149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Graphic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Talent nurture and exposure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visualization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5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so grateful </a:t>
            </a:r>
            <a:r>
              <a:rPr lang="en-US" dirty="0" smtClean="0"/>
              <a:t>for this life changing opportunity, I have learnt a lot from this </a:t>
            </a:r>
            <a:r>
              <a:rPr lang="en-US" dirty="0" smtClean="0"/>
              <a:t>program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</TotalTime>
  <Words>52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CHANUKA NA DIGI-SKILLS</vt:lpstr>
      <vt:lpstr>PROGRAMME MODULES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CHANUKA NA DIGI-SKILLS</dc:title>
  <dc:creator>user</dc:creator>
  <cp:lastModifiedBy>user</cp:lastModifiedBy>
  <cp:revision>8</cp:revision>
  <dcterms:created xsi:type="dcterms:W3CDTF">2024-07-30T07:17:21Z</dcterms:created>
  <dcterms:modified xsi:type="dcterms:W3CDTF">2024-07-30T09:40:08Z</dcterms:modified>
</cp:coreProperties>
</file>