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2082-CA9B-40EF-92A8-DFCC8CE69D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96EF-39BB-48EE-9D07-F424692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Roses&lt;/strong&gt; Flower Background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6424"/>
            <a:ext cx="12303659" cy="7464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16451"/>
            <a:ext cx="12303659" cy="424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689" y="2444436"/>
            <a:ext cx="10592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ROSES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772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2024-08-01T13:51:33Z</dcterms:created>
  <dcterms:modified xsi:type="dcterms:W3CDTF">2024-08-01T13:54:14Z</dcterms:modified>
</cp:coreProperties>
</file>