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90" y="6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8984F9-DB01-47B2-8ACC-2397C4081DD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DB4DD2-57E5-45AF-82C5-EBA381681F8E}">
      <dgm:prSet/>
      <dgm:spPr/>
      <dgm:t>
        <a:bodyPr/>
        <a:lstStyle/>
        <a:p>
          <a:pPr rtl="0"/>
          <a:r>
            <a:rPr lang="en-US" b="1" dirty="0" smtClean="0"/>
            <a:t>Latest flavors</a:t>
          </a:r>
          <a:endParaRPr lang="en-US" dirty="0"/>
        </a:p>
      </dgm:t>
    </dgm:pt>
    <dgm:pt modelId="{2A5D3226-1B30-4AD4-BE17-75AAF5099AF5}" type="parTrans" cxnId="{24D8CC26-8F80-4FF4-8833-E13018C73826}">
      <dgm:prSet/>
      <dgm:spPr/>
      <dgm:t>
        <a:bodyPr/>
        <a:lstStyle/>
        <a:p>
          <a:endParaRPr lang="en-US"/>
        </a:p>
      </dgm:t>
    </dgm:pt>
    <dgm:pt modelId="{9E2E4E0D-A3C3-4A07-858B-42A0C91D28E8}" type="sibTrans" cxnId="{24D8CC26-8F80-4FF4-8833-E13018C73826}">
      <dgm:prSet/>
      <dgm:spPr/>
      <dgm:t>
        <a:bodyPr/>
        <a:lstStyle/>
        <a:p>
          <a:endParaRPr lang="en-US"/>
        </a:p>
      </dgm:t>
    </dgm:pt>
    <dgm:pt modelId="{8596CB08-225B-43F1-93C7-D0FD3A90240C}" type="pres">
      <dgm:prSet presAssocID="{028984F9-DB01-47B2-8ACC-2397C4081DDA}" presName="linearFlow" presStyleCnt="0">
        <dgm:presLayoutVars>
          <dgm:dir/>
          <dgm:resizeHandles val="exact"/>
        </dgm:presLayoutVars>
      </dgm:prSet>
      <dgm:spPr/>
    </dgm:pt>
    <dgm:pt modelId="{2E8B0349-E2B0-480D-AECF-A3F7F2C964A2}" type="pres">
      <dgm:prSet presAssocID="{78DB4DD2-57E5-45AF-82C5-EBA381681F8E}" presName="composite" presStyleCnt="0"/>
      <dgm:spPr/>
    </dgm:pt>
    <dgm:pt modelId="{90D495C6-15FE-4044-84B2-52D9DAA10B90}" type="pres">
      <dgm:prSet presAssocID="{78DB4DD2-57E5-45AF-82C5-EBA381681F8E}" presName="imgShp" presStyleLbl="fgImgPlace1" presStyleIdx="0" presStyleCn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5D1789B6-FCD2-4162-8239-D20EDEDA502F}" type="pres">
      <dgm:prSet presAssocID="{78DB4DD2-57E5-45AF-82C5-EBA381681F8E}" presName="txShp" presStyleLbl="node1" presStyleIdx="0" presStyleCnt="1">
        <dgm:presLayoutVars>
          <dgm:bulletEnabled val="1"/>
        </dgm:presLayoutVars>
      </dgm:prSet>
      <dgm:spPr/>
    </dgm:pt>
  </dgm:ptLst>
  <dgm:cxnLst>
    <dgm:cxn modelId="{15BEF0B4-6D82-4531-B88D-1B30CDDED9AE}" type="presOf" srcId="{028984F9-DB01-47B2-8ACC-2397C4081DDA}" destId="{8596CB08-225B-43F1-93C7-D0FD3A90240C}" srcOrd="0" destOrd="0" presId="urn:microsoft.com/office/officeart/2005/8/layout/vList3"/>
    <dgm:cxn modelId="{E62F5091-3758-489C-901A-CB925873BB25}" type="presOf" srcId="{78DB4DD2-57E5-45AF-82C5-EBA381681F8E}" destId="{5D1789B6-FCD2-4162-8239-D20EDEDA502F}" srcOrd="0" destOrd="0" presId="urn:microsoft.com/office/officeart/2005/8/layout/vList3"/>
    <dgm:cxn modelId="{24D8CC26-8F80-4FF4-8833-E13018C73826}" srcId="{028984F9-DB01-47B2-8ACC-2397C4081DDA}" destId="{78DB4DD2-57E5-45AF-82C5-EBA381681F8E}" srcOrd="0" destOrd="0" parTransId="{2A5D3226-1B30-4AD4-BE17-75AAF5099AF5}" sibTransId="{9E2E4E0D-A3C3-4A07-858B-42A0C91D28E8}"/>
    <dgm:cxn modelId="{354E29CA-6D6C-4E41-9AF1-67FAABF7E17C}" type="presParOf" srcId="{8596CB08-225B-43F1-93C7-D0FD3A90240C}" destId="{2E8B0349-E2B0-480D-AECF-A3F7F2C964A2}" srcOrd="0" destOrd="0" presId="urn:microsoft.com/office/officeart/2005/8/layout/vList3"/>
    <dgm:cxn modelId="{E1A81F61-8500-43AB-8C63-939CF68F76B2}" type="presParOf" srcId="{2E8B0349-E2B0-480D-AECF-A3F7F2C964A2}" destId="{90D495C6-15FE-4044-84B2-52D9DAA10B90}" srcOrd="0" destOrd="0" presId="urn:microsoft.com/office/officeart/2005/8/layout/vList3"/>
    <dgm:cxn modelId="{77A2166F-41D9-4314-804C-2951153F05D6}" type="presParOf" srcId="{2E8B0349-E2B0-480D-AECF-A3F7F2C964A2}" destId="{5D1789B6-FCD2-4162-8239-D20EDEDA502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28C6AA-0289-48D7-B0F2-44B4DB21EAC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651E5D-E002-4607-A830-DB9E6A0F907F}">
      <dgm:prSet/>
      <dgm:spPr/>
      <dgm:t>
        <a:bodyPr/>
        <a:lstStyle/>
        <a:p>
          <a:pPr rtl="0"/>
          <a:r>
            <a:rPr lang="en-US" smtClean="0"/>
            <a:t>Beef flavor</a:t>
          </a:r>
          <a:endParaRPr lang="en-US"/>
        </a:p>
      </dgm:t>
    </dgm:pt>
    <dgm:pt modelId="{F0196321-995E-47BE-B5B1-6FB7ED79B2E0}" type="parTrans" cxnId="{3A86FAA2-EB75-4820-8073-1C40F350CEBC}">
      <dgm:prSet/>
      <dgm:spPr/>
      <dgm:t>
        <a:bodyPr/>
        <a:lstStyle/>
        <a:p>
          <a:endParaRPr lang="en-US"/>
        </a:p>
      </dgm:t>
    </dgm:pt>
    <dgm:pt modelId="{B5DAC308-730C-4817-A979-18860B760BDD}" type="sibTrans" cxnId="{3A86FAA2-EB75-4820-8073-1C40F350CEBC}">
      <dgm:prSet/>
      <dgm:spPr/>
      <dgm:t>
        <a:bodyPr/>
        <a:lstStyle/>
        <a:p>
          <a:endParaRPr lang="en-US"/>
        </a:p>
      </dgm:t>
    </dgm:pt>
    <dgm:pt modelId="{9AF660DB-7E5A-462A-A4DA-1E81F1A71D7A}">
      <dgm:prSet/>
      <dgm:spPr/>
      <dgm:t>
        <a:bodyPr/>
        <a:lstStyle/>
        <a:p>
          <a:pPr rtl="0"/>
          <a:r>
            <a:rPr lang="en-US" smtClean="0"/>
            <a:t>Egg flavor</a:t>
          </a:r>
          <a:endParaRPr lang="en-US"/>
        </a:p>
      </dgm:t>
    </dgm:pt>
    <dgm:pt modelId="{7E0DD686-580C-4726-9F2D-864D90F3C043}" type="parTrans" cxnId="{FEA1FDBB-C44F-4662-A892-1A432415B1CE}">
      <dgm:prSet/>
      <dgm:spPr/>
      <dgm:t>
        <a:bodyPr/>
        <a:lstStyle/>
        <a:p>
          <a:endParaRPr lang="en-US"/>
        </a:p>
      </dgm:t>
    </dgm:pt>
    <dgm:pt modelId="{037AAD21-8923-4BAA-8B63-B4F551725EF8}" type="sibTrans" cxnId="{FEA1FDBB-C44F-4662-A892-1A432415B1CE}">
      <dgm:prSet/>
      <dgm:spPr/>
      <dgm:t>
        <a:bodyPr/>
        <a:lstStyle/>
        <a:p>
          <a:endParaRPr lang="en-US"/>
        </a:p>
      </dgm:t>
    </dgm:pt>
    <dgm:pt modelId="{C9305807-054A-4E9F-845F-EF55CED1D87E}">
      <dgm:prSet/>
      <dgm:spPr/>
      <dgm:t>
        <a:bodyPr/>
        <a:lstStyle/>
        <a:p>
          <a:pPr rtl="0"/>
          <a:r>
            <a:rPr lang="en-US" smtClean="0"/>
            <a:t>Sea flavor</a:t>
          </a:r>
          <a:endParaRPr lang="en-US"/>
        </a:p>
      </dgm:t>
    </dgm:pt>
    <dgm:pt modelId="{20859DE4-6C69-4227-8AF0-3C36BF555537}" type="parTrans" cxnId="{90A638F8-C714-4E8D-8F53-80274C16F21A}">
      <dgm:prSet/>
      <dgm:spPr/>
      <dgm:t>
        <a:bodyPr/>
        <a:lstStyle/>
        <a:p>
          <a:endParaRPr lang="en-US"/>
        </a:p>
      </dgm:t>
    </dgm:pt>
    <dgm:pt modelId="{4510D115-16F7-460A-9A92-A8A54EF38692}" type="sibTrans" cxnId="{90A638F8-C714-4E8D-8F53-80274C16F21A}">
      <dgm:prSet/>
      <dgm:spPr/>
      <dgm:t>
        <a:bodyPr/>
        <a:lstStyle/>
        <a:p>
          <a:endParaRPr lang="en-US"/>
        </a:p>
      </dgm:t>
    </dgm:pt>
    <dgm:pt modelId="{592093FA-27E9-4C55-966F-051977FDA67C}">
      <dgm:prSet/>
      <dgm:spPr/>
      <dgm:t>
        <a:bodyPr/>
        <a:lstStyle/>
        <a:p>
          <a:pPr rtl="0"/>
          <a:r>
            <a:rPr lang="en-US" smtClean="0"/>
            <a:t>Chicken flavor</a:t>
          </a:r>
          <a:endParaRPr lang="en-US"/>
        </a:p>
      </dgm:t>
    </dgm:pt>
    <dgm:pt modelId="{B74D5B8C-1129-4676-A194-18A42D8035A5}" type="parTrans" cxnId="{3FFF78EF-A600-4CAC-9AFB-B1E794E26E89}">
      <dgm:prSet/>
      <dgm:spPr/>
      <dgm:t>
        <a:bodyPr/>
        <a:lstStyle/>
        <a:p>
          <a:endParaRPr lang="en-US"/>
        </a:p>
      </dgm:t>
    </dgm:pt>
    <dgm:pt modelId="{F9341048-D943-4E18-92D3-8D0BF5572313}" type="sibTrans" cxnId="{3FFF78EF-A600-4CAC-9AFB-B1E794E26E89}">
      <dgm:prSet/>
      <dgm:spPr/>
      <dgm:t>
        <a:bodyPr/>
        <a:lstStyle/>
        <a:p>
          <a:endParaRPr lang="en-US"/>
        </a:p>
      </dgm:t>
    </dgm:pt>
    <dgm:pt modelId="{660AD7E7-9810-4EEC-975F-3CF54FAE3E7E}" type="pres">
      <dgm:prSet presAssocID="{6228C6AA-0289-48D7-B0F2-44B4DB21EAC4}" presName="linearFlow" presStyleCnt="0">
        <dgm:presLayoutVars>
          <dgm:dir/>
          <dgm:resizeHandles val="exact"/>
        </dgm:presLayoutVars>
      </dgm:prSet>
      <dgm:spPr/>
    </dgm:pt>
    <dgm:pt modelId="{F9EB7FD2-DA9E-49D8-9473-A3DC0D93B005}" type="pres">
      <dgm:prSet presAssocID="{80651E5D-E002-4607-A830-DB9E6A0F907F}" presName="composite" presStyleCnt="0"/>
      <dgm:spPr/>
    </dgm:pt>
    <dgm:pt modelId="{8B908C53-586F-4D01-AD30-B7EB7708E087}" type="pres">
      <dgm:prSet presAssocID="{80651E5D-E002-4607-A830-DB9E6A0F907F}" presName="imgShp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D3C082E-C447-4097-A3F7-B037259A6570}" type="pres">
      <dgm:prSet presAssocID="{80651E5D-E002-4607-A830-DB9E6A0F907F}" presName="txShp" presStyleLbl="node1" presStyleIdx="0" presStyleCnt="4">
        <dgm:presLayoutVars>
          <dgm:bulletEnabled val="1"/>
        </dgm:presLayoutVars>
      </dgm:prSet>
      <dgm:spPr/>
    </dgm:pt>
    <dgm:pt modelId="{555A43CE-901C-4CB1-B894-A0FD3166ED37}" type="pres">
      <dgm:prSet presAssocID="{B5DAC308-730C-4817-A979-18860B760BDD}" presName="spacing" presStyleCnt="0"/>
      <dgm:spPr/>
    </dgm:pt>
    <dgm:pt modelId="{F4E5E319-734A-4FEE-901C-006FCACC6BD8}" type="pres">
      <dgm:prSet presAssocID="{9AF660DB-7E5A-462A-A4DA-1E81F1A71D7A}" presName="composite" presStyleCnt="0"/>
      <dgm:spPr/>
    </dgm:pt>
    <dgm:pt modelId="{57B12B01-205A-4FDE-B5DA-F416AE0F0C04}" type="pres">
      <dgm:prSet presAssocID="{9AF660DB-7E5A-462A-A4DA-1E81F1A71D7A}" presName="imgShp" presStyleLbl="fgImgPlace1" presStyleIdx="1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05389162-3D3A-4BE2-880D-BA7094ADB19C}" type="pres">
      <dgm:prSet presAssocID="{9AF660DB-7E5A-462A-A4DA-1E81F1A71D7A}" presName="txShp" presStyleLbl="node1" presStyleIdx="1" presStyleCnt="4">
        <dgm:presLayoutVars>
          <dgm:bulletEnabled val="1"/>
        </dgm:presLayoutVars>
      </dgm:prSet>
      <dgm:spPr/>
    </dgm:pt>
    <dgm:pt modelId="{BEF88DE8-386D-445B-B48A-C44CD6C3C8FD}" type="pres">
      <dgm:prSet presAssocID="{037AAD21-8923-4BAA-8B63-B4F551725EF8}" presName="spacing" presStyleCnt="0"/>
      <dgm:spPr/>
    </dgm:pt>
    <dgm:pt modelId="{3BD69E9A-5D8F-44E6-8557-3D6453269533}" type="pres">
      <dgm:prSet presAssocID="{C9305807-054A-4E9F-845F-EF55CED1D87E}" presName="composite" presStyleCnt="0"/>
      <dgm:spPr/>
    </dgm:pt>
    <dgm:pt modelId="{97C2D92C-ABAB-4E9D-BDF8-DD25145D30C1}" type="pres">
      <dgm:prSet presAssocID="{C9305807-054A-4E9F-845F-EF55CED1D87E}" presName="imgShp" presStyleLbl="fgImgPlace1" presStyleIdx="2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4D8E1F1E-598E-4EA0-92C1-A11765D542ED}" type="pres">
      <dgm:prSet presAssocID="{C9305807-054A-4E9F-845F-EF55CED1D87E}" presName="txShp" presStyleLbl="node1" presStyleIdx="2" presStyleCnt="4">
        <dgm:presLayoutVars>
          <dgm:bulletEnabled val="1"/>
        </dgm:presLayoutVars>
      </dgm:prSet>
      <dgm:spPr/>
    </dgm:pt>
    <dgm:pt modelId="{7376629B-4429-47DE-98E1-DFC26C79A3A7}" type="pres">
      <dgm:prSet presAssocID="{4510D115-16F7-460A-9A92-A8A54EF38692}" presName="spacing" presStyleCnt="0"/>
      <dgm:spPr/>
    </dgm:pt>
    <dgm:pt modelId="{A97DA989-F0A3-4650-BCFE-D014CB6572A2}" type="pres">
      <dgm:prSet presAssocID="{592093FA-27E9-4C55-966F-051977FDA67C}" presName="composite" presStyleCnt="0"/>
      <dgm:spPr/>
    </dgm:pt>
    <dgm:pt modelId="{B5A371E9-FD0F-40E5-9A0A-DCB8D2BD12A4}" type="pres">
      <dgm:prSet presAssocID="{592093FA-27E9-4C55-966F-051977FDA67C}" presName="imgShp" presStyleLbl="fgImgPlace1" presStyleIdx="3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53231EFB-2712-4038-8E7D-91D45F34B09E}" type="pres">
      <dgm:prSet presAssocID="{592093FA-27E9-4C55-966F-051977FDA67C}" presName="txShp" presStyleLbl="node1" presStyleIdx="3" presStyleCnt="4">
        <dgm:presLayoutVars>
          <dgm:bulletEnabled val="1"/>
        </dgm:presLayoutVars>
      </dgm:prSet>
      <dgm:spPr/>
    </dgm:pt>
  </dgm:ptLst>
  <dgm:cxnLst>
    <dgm:cxn modelId="{EDF775C6-CF88-4328-8C56-C807494D6C09}" type="presOf" srcId="{80651E5D-E002-4607-A830-DB9E6A0F907F}" destId="{7D3C082E-C447-4097-A3F7-B037259A6570}" srcOrd="0" destOrd="0" presId="urn:microsoft.com/office/officeart/2005/8/layout/vList3"/>
    <dgm:cxn modelId="{4382E936-6F86-44E3-9588-7CC842EC7EC1}" type="presOf" srcId="{592093FA-27E9-4C55-966F-051977FDA67C}" destId="{53231EFB-2712-4038-8E7D-91D45F34B09E}" srcOrd="0" destOrd="0" presId="urn:microsoft.com/office/officeart/2005/8/layout/vList3"/>
    <dgm:cxn modelId="{FFFDEC29-4219-4A8B-B68D-9D866ADEF7D4}" type="presOf" srcId="{C9305807-054A-4E9F-845F-EF55CED1D87E}" destId="{4D8E1F1E-598E-4EA0-92C1-A11765D542ED}" srcOrd="0" destOrd="0" presId="urn:microsoft.com/office/officeart/2005/8/layout/vList3"/>
    <dgm:cxn modelId="{FEA1FDBB-C44F-4662-A892-1A432415B1CE}" srcId="{6228C6AA-0289-48D7-B0F2-44B4DB21EAC4}" destId="{9AF660DB-7E5A-462A-A4DA-1E81F1A71D7A}" srcOrd="1" destOrd="0" parTransId="{7E0DD686-580C-4726-9F2D-864D90F3C043}" sibTransId="{037AAD21-8923-4BAA-8B63-B4F551725EF8}"/>
    <dgm:cxn modelId="{21A0EFA6-D2DE-48ED-B67A-6ABFCD07D771}" type="presOf" srcId="{9AF660DB-7E5A-462A-A4DA-1E81F1A71D7A}" destId="{05389162-3D3A-4BE2-880D-BA7094ADB19C}" srcOrd="0" destOrd="0" presId="urn:microsoft.com/office/officeart/2005/8/layout/vList3"/>
    <dgm:cxn modelId="{60FEF32F-095A-4BCF-9A39-91E1A164F24F}" type="presOf" srcId="{6228C6AA-0289-48D7-B0F2-44B4DB21EAC4}" destId="{660AD7E7-9810-4EEC-975F-3CF54FAE3E7E}" srcOrd="0" destOrd="0" presId="urn:microsoft.com/office/officeart/2005/8/layout/vList3"/>
    <dgm:cxn modelId="{3A86FAA2-EB75-4820-8073-1C40F350CEBC}" srcId="{6228C6AA-0289-48D7-B0F2-44B4DB21EAC4}" destId="{80651E5D-E002-4607-A830-DB9E6A0F907F}" srcOrd="0" destOrd="0" parTransId="{F0196321-995E-47BE-B5B1-6FB7ED79B2E0}" sibTransId="{B5DAC308-730C-4817-A979-18860B760BDD}"/>
    <dgm:cxn modelId="{90A638F8-C714-4E8D-8F53-80274C16F21A}" srcId="{6228C6AA-0289-48D7-B0F2-44B4DB21EAC4}" destId="{C9305807-054A-4E9F-845F-EF55CED1D87E}" srcOrd="2" destOrd="0" parTransId="{20859DE4-6C69-4227-8AF0-3C36BF555537}" sibTransId="{4510D115-16F7-460A-9A92-A8A54EF38692}"/>
    <dgm:cxn modelId="{3FFF78EF-A600-4CAC-9AFB-B1E794E26E89}" srcId="{6228C6AA-0289-48D7-B0F2-44B4DB21EAC4}" destId="{592093FA-27E9-4C55-966F-051977FDA67C}" srcOrd="3" destOrd="0" parTransId="{B74D5B8C-1129-4676-A194-18A42D8035A5}" sibTransId="{F9341048-D943-4E18-92D3-8D0BF5572313}"/>
    <dgm:cxn modelId="{58373B0E-012A-4095-A746-8E592974C67C}" type="presParOf" srcId="{660AD7E7-9810-4EEC-975F-3CF54FAE3E7E}" destId="{F9EB7FD2-DA9E-49D8-9473-A3DC0D93B005}" srcOrd="0" destOrd="0" presId="urn:microsoft.com/office/officeart/2005/8/layout/vList3"/>
    <dgm:cxn modelId="{28190490-F1F0-4E2D-B4C6-F14BA5CF806D}" type="presParOf" srcId="{F9EB7FD2-DA9E-49D8-9473-A3DC0D93B005}" destId="{8B908C53-586F-4D01-AD30-B7EB7708E087}" srcOrd="0" destOrd="0" presId="urn:microsoft.com/office/officeart/2005/8/layout/vList3"/>
    <dgm:cxn modelId="{99607F4D-FFB5-42C2-BC59-199B798B6063}" type="presParOf" srcId="{F9EB7FD2-DA9E-49D8-9473-A3DC0D93B005}" destId="{7D3C082E-C447-4097-A3F7-B037259A6570}" srcOrd="1" destOrd="0" presId="urn:microsoft.com/office/officeart/2005/8/layout/vList3"/>
    <dgm:cxn modelId="{4B6C4725-9DA9-4848-B382-D696BDECFF90}" type="presParOf" srcId="{660AD7E7-9810-4EEC-975F-3CF54FAE3E7E}" destId="{555A43CE-901C-4CB1-B894-A0FD3166ED37}" srcOrd="1" destOrd="0" presId="urn:microsoft.com/office/officeart/2005/8/layout/vList3"/>
    <dgm:cxn modelId="{957AFDD3-147F-4AFA-8CD2-D0555E870E55}" type="presParOf" srcId="{660AD7E7-9810-4EEC-975F-3CF54FAE3E7E}" destId="{F4E5E319-734A-4FEE-901C-006FCACC6BD8}" srcOrd="2" destOrd="0" presId="urn:microsoft.com/office/officeart/2005/8/layout/vList3"/>
    <dgm:cxn modelId="{ED081826-3827-4FD6-8C55-CA3A5DD42814}" type="presParOf" srcId="{F4E5E319-734A-4FEE-901C-006FCACC6BD8}" destId="{57B12B01-205A-4FDE-B5DA-F416AE0F0C04}" srcOrd="0" destOrd="0" presId="urn:microsoft.com/office/officeart/2005/8/layout/vList3"/>
    <dgm:cxn modelId="{F44F4932-9CD7-464F-BA65-68FF359E7359}" type="presParOf" srcId="{F4E5E319-734A-4FEE-901C-006FCACC6BD8}" destId="{05389162-3D3A-4BE2-880D-BA7094ADB19C}" srcOrd="1" destOrd="0" presId="urn:microsoft.com/office/officeart/2005/8/layout/vList3"/>
    <dgm:cxn modelId="{57C97ED4-B7F4-4D00-85A7-3A62E39E78F6}" type="presParOf" srcId="{660AD7E7-9810-4EEC-975F-3CF54FAE3E7E}" destId="{BEF88DE8-386D-445B-B48A-C44CD6C3C8FD}" srcOrd="3" destOrd="0" presId="urn:microsoft.com/office/officeart/2005/8/layout/vList3"/>
    <dgm:cxn modelId="{9F163C72-1AAF-4CAA-B728-0EA6E6691917}" type="presParOf" srcId="{660AD7E7-9810-4EEC-975F-3CF54FAE3E7E}" destId="{3BD69E9A-5D8F-44E6-8557-3D6453269533}" srcOrd="4" destOrd="0" presId="urn:microsoft.com/office/officeart/2005/8/layout/vList3"/>
    <dgm:cxn modelId="{0F72DE03-F59A-4E69-BC3C-E9977FF46F5F}" type="presParOf" srcId="{3BD69E9A-5D8F-44E6-8557-3D6453269533}" destId="{97C2D92C-ABAB-4E9D-BDF8-DD25145D30C1}" srcOrd="0" destOrd="0" presId="urn:microsoft.com/office/officeart/2005/8/layout/vList3"/>
    <dgm:cxn modelId="{1C81E09F-FBD6-431E-B632-D192C414D550}" type="presParOf" srcId="{3BD69E9A-5D8F-44E6-8557-3D6453269533}" destId="{4D8E1F1E-598E-4EA0-92C1-A11765D542ED}" srcOrd="1" destOrd="0" presId="urn:microsoft.com/office/officeart/2005/8/layout/vList3"/>
    <dgm:cxn modelId="{A9F66FDA-C231-4446-A039-02EA4DBE1813}" type="presParOf" srcId="{660AD7E7-9810-4EEC-975F-3CF54FAE3E7E}" destId="{7376629B-4429-47DE-98E1-DFC26C79A3A7}" srcOrd="5" destOrd="0" presId="urn:microsoft.com/office/officeart/2005/8/layout/vList3"/>
    <dgm:cxn modelId="{3914FE5E-D520-4880-A8C4-37F3B7A84337}" type="presParOf" srcId="{660AD7E7-9810-4EEC-975F-3CF54FAE3E7E}" destId="{A97DA989-F0A3-4650-BCFE-D014CB6572A2}" srcOrd="6" destOrd="0" presId="urn:microsoft.com/office/officeart/2005/8/layout/vList3"/>
    <dgm:cxn modelId="{4F33D48C-E1BB-4C03-8A1A-45093E79D46A}" type="presParOf" srcId="{A97DA989-F0A3-4650-BCFE-D014CB6572A2}" destId="{B5A371E9-FD0F-40E5-9A0A-DCB8D2BD12A4}" srcOrd="0" destOrd="0" presId="urn:microsoft.com/office/officeart/2005/8/layout/vList3"/>
    <dgm:cxn modelId="{3593DA25-6916-42F5-A56E-8D33C7730ECD}" type="presParOf" srcId="{A97DA989-F0A3-4650-BCFE-D014CB6572A2}" destId="{53231EFB-2712-4038-8E7D-91D45F34B09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71A7DF-5F42-4210-B588-50FB0ABEEA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3BFA88-2CBE-4714-8AF9-ECA8A67F4495}">
      <dgm:prSet/>
      <dgm:spPr>
        <a:effectLst>
          <a:outerShdw blurRad="50800" dist="50800" dir="5400000" algn="ctr" rotWithShape="0">
            <a:schemeClr val="accent1"/>
          </a:outerShdw>
        </a:effectLst>
      </dgm:spPr>
      <dgm:t>
        <a:bodyPr/>
        <a:lstStyle/>
        <a:p>
          <a:pPr algn="ctr" rtl="0"/>
          <a:r>
            <a:rPr lang="en-US" dirty="0" smtClean="0"/>
            <a:t>THANK YOU!</a:t>
          </a:r>
          <a:endParaRPr lang="en-US" dirty="0"/>
        </a:p>
      </dgm:t>
    </dgm:pt>
    <dgm:pt modelId="{2F99E748-B678-4CD9-B72D-7EC46A873637}" type="parTrans" cxnId="{97A3BFBE-48DB-426F-AA6B-17446AB51184}">
      <dgm:prSet/>
      <dgm:spPr/>
      <dgm:t>
        <a:bodyPr/>
        <a:lstStyle/>
        <a:p>
          <a:endParaRPr lang="en-US"/>
        </a:p>
      </dgm:t>
    </dgm:pt>
    <dgm:pt modelId="{A6BB1D13-44EC-4045-A154-954DEC7156C1}" type="sibTrans" cxnId="{97A3BFBE-48DB-426F-AA6B-17446AB51184}">
      <dgm:prSet/>
      <dgm:spPr/>
      <dgm:t>
        <a:bodyPr/>
        <a:lstStyle/>
        <a:p>
          <a:endParaRPr lang="en-US"/>
        </a:p>
      </dgm:t>
    </dgm:pt>
    <dgm:pt modelId="{DE8BF86C-34B4-4E69-A605-A3F46848BA98}" type="pres">
      <dgm:prSet presAssocID="{4571A7DF-5F42-4210-B588-50FB0ABEEADF}" presName="linear" presStyleCnt="0">
        <dgm:presLayoutVars>
          <dgm:animLvl val="lvl"/>
          <dgm:resizeHandles val="exact"/>
        </dgm:presLayoutVars>
      </dgm:prSet>
      <dgm:spPr/>
    </dgm:pt>
    <dgm:pt modelId="{F5A0E6B7-0FA7-400C-BB14-E60439C2BA83}" type="pres">
      <dgm:prSet presAssocID="{F13BFA88-2CBE-4714-8AF9-ECA8A67F4495}" presName="parentText" presStyleLbl="node1" presStyleIdx="0" presStyleCnt="1" custLinFactNeighborX="1890" custLinFactNeighborY="9999">
        <dgm:presLayoutVars>
          <dgm:chMax val="0"/>
          <dgm:bulletEnabled val="1"/>
        </dgm:presLayoutVars>
      </dgm:prSet>
      <dgm:spPr/>
    </dgm:pt>
  </dgm:ptLst>
  <dgm:cxnLst>
    <dgm:cxn modelId="{59DD28D4-7DB7-4E04-AEE8-92EDD4735E4B}" type="presOf" srcId="{F13BFA88-2CBE-4714-8AF9-ECA8A67F4495}" destId="{F5A0E6B7-0FA7-400C-BB14-E60439C2BA83}" srcOrd="0" destOrd="0" presId="urn:microsoft.com/office/officeart/2005/8/layout/vList2"/>
    <dgm:cxn modelId="{A7F46FC6-C442-497B-BB25-702C16562381}" type="presOf" srcId="{4571A7DF-5F42-4210-B588-50FB0ABEEADF}" destId="{DE8BF86C-34B4-4E69-A605-A3F46848BA98}" srcOrd="0" destOrd="0" presId="urn:microsoft.com/office/officeart/2005/8/layout/vList2"/>
    <dgm:cxn modelId="{97A3BFBE-48DB-426F-AA6B-17446AB51184}" srcId="{4571A7DF-5F42-4210-B588-50FB0ABEEADF}" destId="{F13BFA88-2CBE-4714-8AF9-ECA8A67F4495}" srcOrd="0" destOrd="0" parTransId="{2F99E748-B678-4CD9-B72D-7EC46A873637}" sibTransId="{A6BB1D13-44EC-4045-A154-954DEC7156C1}"/>
    <dgm:cxn modelId="{A622BBC0-F7F0-45B8-AA0B-28CB6B3C035F}" type="presParOf" srcId="{DE8BF86C-34B4-4E69-A605-A3F46848BA98}" destId="{F5A0E6B7-0FA7-400C-BB14-E60439C2BA8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789B6-FCD2-4162-8239-D20EDEDA502F}">
      <dsp:nvSpPr>
        <dsp:cNvPr id="0" name=""/>
        <dsp:cNvSpPr/>
      </dsp:nvSpPr>
      <dsp:spPr>
        <a:xfrm rot="10800000">
          <a:off x="1103601" y="0"/>
          <a:ext cx="3678859" cy="7078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158" tIns="121920" rIns="227584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Latest flavors</a:t>
          </a:r>
          <a:endParaRPr lang="en-US" sz="3200" kern="1200" dirty="0"/>
        </a:p>
      </dsp:txBody>
      <dsp:txXfrm rot="10800000">
        <a:off x="1280572" y="0"/>
        <a:ext cx="3501888" cy="707886"/>
      </dsp:txXfrm>
    </dsp:sp>
    <dsp:sp modelId="{90D495C6-15FE-4044-84B2-52D9DAA10B90}">
      <dsp:nvSpPr>
        <dsp:cNvPr id="0" name=""/>
        <dsp:cNvSpPr/>
      </dsp:nvSpPr>
      <dsp:spPr>
        <a:xfrm>
          <a:off x="749658" y="0"/>
          <a:ext cx="707886" cy="70788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C082E-C447-4097-A3F7-B037259A6570}">
      <dsp:nvSpPr>
        <dsp:cNvPr id="0" name=""/>
        <dsp:cNvSpPr/>
      </dsp:nvSpPr>
      <dsp:spPr>
        <a:xfrm rot="10800000">
          <a:off x="1453863" y="219"/>
          <a:ext cx="5521330" cy="25260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93" tIns="45720" rIns="85344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Beef flavor</a:t>
          </a:r>
          <a:endParaRPr lang="en-US" sz="1200" kern="1200"/>
        </a:p>
      </dsp:txBody>
      <dsp:txXfrm rot="10800000">
        <a:off x="1517015" y="219"/>
        <a:ext cx="5458178" cy="252608"/>
      </dsp:txXfrm>
    </dsp:sp>
    <dsp:sp modelId="{8B908C53-586F-4D01-AD30-B7EB7708E087}">
      <dsp:nvSpPr>
        <dsp:cNvPr id="0" name=""/>
        <dsp:cNvSpPr/>
      </dsp:nvSpPr>
      <dsp:spPr>
        <a:xfrm>
          <a:off x="1327558" y="219"/>
          <a:ext cx="252608" cy="25260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89162-3D3A-4BE2-880D-BA7094ADB19C}">
      <dsp:nvSpPr>
        <dsp:cNvPr id="0" name=""/>
        <dsp:cNvSpPr/>
      </dsp:nvSpPr>
      <dsp:spPr>
        <a:xfrm rot="10800000">
          <a:off x="1453863" y="315980"/>
          <a:ext cx="5521330" cy="25260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93" tIns="45720" rIns="85344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Egg flavor</a:t>
          </a:r>
          <a:endParaRPr lang="en-US" sz="1200" kern="1200"/>
        </a:p>
      </dsp:txBody>
      <dsp:txXfrm rot="10800000">
        <a:off x="1517015" y="315980"/>
        <a:ext cx="5458178" cy="252608"/>
      </dsp:txXfrm>
    </dsp:sp>
    <dsp:sp modelId="{57B12B01-205A-4FDE-B5DA-F416AE0F0C04}">
      <dsp:nvSpPr>
        <dsp:cNvPr id="0" name=""/>
        <dsp:cNvSpPr/>
      </dsp:nvSpPr>
      <dsp:spPr>
        <a:xfrm>
          <a:off x="1327558" y="315980"/>
          <a:ext cx="252608" cy="25260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E1F1E-598E-4EA0-92C1-A11765D542ED}">
      <dsp:nvSpPr>
        <dsp:cNvPr id="0" name=""/>
        <dsp:cNvSpPr/>
      </dsp:nvSpPr>
      <dsp:spPr>
        <a:xfrm rot="10800000">
          <a:off x="1453863" y="631740"/>
          <a:ext cx="5521330" cy="25260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93" tIns="45720" rIns="85344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Sea flavor</a:t>
          </a:r>
          <a:endParaRPr lang="en-US" sz="1200" kern="1200"/>
        </a:p>
      </dsp:txBody>
      <dsp:txXfrm rot="10800000">
        <a:off x="1517015" y="631740"/>
        <a:ext cx="5458178" cy="252608"/>
      </dsp:txXfrm>
    </dsp:sp>
    <dsp:sp modelId="{97C2D92C-ABAB-4E9D-BDF8-DD25145D30C1}">
      <dsp:nvSpPr>
        <dsp:cNvPr id="0" name=""/>
        <dsp:cNvSpPr/>
      </dsp:nvSpPr>
      <dsp:spPr>
        <a:xfrm>
          <a:off x="1327558" y="631740"/>
          <a:ext cx="252608" cy="25260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231EFB-2712-4038-8E7D-91D45F34B09E}">
      <dsp:nvSpPr>
        <dsp:cNvPr id="0" name=""/>
        <dsp:cNvSpPr/>
      </dsp:nvSpPr>
      <dsp:spPr>
        <a:xfrm rot="10800000">
          <a:off x="1453863" y="947500"/>
          <a:ext cx="5521330" cy="25260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93" tIns="45720" rIns="85344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Chicken flavor</a:t>
          </a:r>
          <a:endParaRPr lang="en-US" sz="1200" kern="1200"/>
        </a:p>
      </dsp:txBody>
      <dsp:txXfrm rot="10800000">
        <a:off x="1517015" y="947500"/>
        <a:ext cx="5458178" cy="252608"/>
      </dsp:txXfrm>
    </dsp:sp>
    <dsp:sp modelId="{B5A371E9-FD0F-40E5-9A0A-DCB8D2BD12A4}">
      <dsp:nvSpPr>
        <dsp:cNvPr id="0" name=""/>
        <dsp:cNvSpPr/>
      </dsp:nvSpPr>
      <dsp:spPr>
        <a:xfrm>
          <a:off x="1327558" y="947500"/>
          <a:ext cx="252608" cy="25260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A0E6B7-0FA7-400C-BB14-E60439C2BA83}">
      <dsp:nvSpPr>
        <dsp:cNvPr id="0" name=""/>
        <dsp:cNvSpPr/>
      </dsp:nvSpPr>
      <dsp:spPr>
        <a:xfrm>
          <a:off x="0" y="421267"/>
          <a:ext cx="4274545" cy="1170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algn="ctr" rotWithShape="0">
            <a:schemeClr val="accent1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THANK YOU!</a:t>
          </a:r>
          <a:endParaRPr lang="en-US" sz="5000" kern="1200" dirty="0"/>
        </a:p>
      </dsp:txBody>
      <dsp:txXfrm>
        <a:off x="57115" y="478382"/>
        <a:ext cx="4160315" cy="1055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473C0-1483-4773-A3F0-70F5A23168F8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CCEC8-DA3C-4621-B8A2-8F3C0B11C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2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227FDAB-2C49-4701-9C92-03FDC94B07B3}" type="datetime1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MAMA'S CHOICE COMPANY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50B29A0-5E09-4AD7-A424-3DAF7662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0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3A0-67DA-4ACF-BCAF-E719FC66D467}" type="datetime1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MAMA'S CHOICE COMPANY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29A0-5E09-4AD7-A424-3DAF7662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2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D45959B-595F-4273-BF5F-23B290F191E1}" type="datetime1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 smtClean="0"/>
              <a:t>MAMA'S CHOICE COMPANY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50B29A0-5E09-4AD7-A424-3DAF7662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0A3F-A44B-4CFB-90C3-0722FFC3F1E0}" type="datetime1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MAMA'S CHOICE COMPANY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29A0-5E09-4AD7-A424-3DAF7662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8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9606744-5A3D-4877-9C43-EFBD3C24513B}" type="datetime1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MAMA'S CHOICE COMPANY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50B29A0-5E09-4AD7-A424-3DAF7662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B725165-F031-4FF8-B817-2CE6BDBE445B}" type="datetime1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 smtClean="0"/>
              <a:t>MAMA'S CHOICE COMPANY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50B29A0-5E09-4AD7-A424-3DAF7662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1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FDAA78A-6E46-41B8-BBAF-3A29390B3DAF}" type="datetime1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 smtClean="0"/>
              <a:t>MAMA'S CHOICE COMPANY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50B29A0-5E09-4AD7-A424-3DAF7662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5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301E-F564-400B-AF1E-ACDF70DD3A53}" type="datetime1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MAMA'S CHOICE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29A0-5E09-4AD7-A424-3DAF7662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6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BDD3C4E-B630-46B3-BCA6-AEE294A18F9D}" type="datetime1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 smtClean="0"/>
              <a:t>MAMA'S CHOICE COMPANY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50B29A0-5E09-4AD7-A424-3DAF7662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5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6DF2-C23B-4828-BF29-6D01AE4A0428}" type="datetime1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MAMA'S CHOICE COMPANY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29A0-5E09-4AD7-A424-3DAF7662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4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512E55E-F3DC-44E4-99C5-71598E36C5A7}" type="datetime1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r>
              <a:rPr lang="en-US" smtClean="0"/>
              <a:t>MAMA'S CHOICE COMPANY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50B29A0-5E09-4AD7-A424-3DAF7662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3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1C609-F69F-463B-A4E5-BEC00249CE9C}" type="datetime1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MAMA'S CHOICE COMPANY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29A0-5E09-4AD7-A424-3DAF7662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8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8668" y="4796590"/>
            <a:ext cx="1429512" cy="1944477"/>
          </a:xfrm>
          <a:prstGeom prst="rect">
            <a:avLst/>
          </a:prstGeom>
        </p:spPr>
      </p:pic>
      <p:pic>
        <p:nvPicPr>
          <p:cNvPr id="4" name="Picture 3" descr="신라면 - 리브레 위키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3" t="11167" r="18170" b="10238"/>
          <a:stretch/>
        </p:blipFill>
        <p:spPr>
          <a:xfrm>
            <a:off x="6096" y="5011827"/>
            <a:ext cx="1389888" cy="1740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TAMTAM NOODLES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2165" y="3824233"/>
            <a:ext cx="8673427" cy="1322587"/>
          </a:xfrm>
        </p:spPr>
        <p:txBody>
          <a:bodyPr/>
          <a:lstStyle/>
          <a:p>
            <a:r>
              <a:rPr lang="en-US" dirty="0" smtClean="0"/>
              <a:t>DELICIOUS FLAVOURS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DC4C-0271-4A0F-9F85-9B8385A0EEC2}" type="datetime1">
              <a:rPr lang="en-US" smtClean="0"/>
              <a:t>7/26/2024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MAMA'S CHOICE COMPANY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29A0-5E09-4AD7-A424-3DAF76620C73}" type="slidenum">
              <a:rPr lang="en-US" smtClean="0"/>
              <a:t>1</a:t>
            </a:fld>
            <a:endParaRPr lang="en-US"/>
          </a:p>
        </p:txBody>
      </p:sp>
      <p:pic>
        <p:nvPicPr>
          <p:cNvPr id="11" name="Picture 10" descr="신라면 - 리브레 위키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3" t="11167" r="18170" b="10238"/>
          <a:stretch/>
        </p:blipFill>
        <p:spPr>
          <a:xfrm>
            <a:off x="158496" y="5164227"/>
            <a:ext cx="1389888" cy="17409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068" y="4948990"/>
            <a:ext cx="1429512" cy="194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507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59936" y="379411"/>
            <a:ext cx="24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252814544"/>
              </p:ext>
            </p:extLst>
          </p:nvPr>
        </p:nvGraphicFramePr>
        <p:xfrm>
          <a:off x="3108960" y="376560"/>
          <a:ext cx="5532120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245733012"/>
              </p:ext>
            </p:extLst>
          </p:nvPr>
        </p:nvGraphicFramePr>
        <p:xfrm>
          <a:off x="2340864" y="2871216"/>
          <a:ext cx="8302752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1CDE-D074-49C8-8B7C-27EF0B15C407}" type="datetime1">
              <a:rPr lang="en-US" smtClean="0"/>
              <a:t>7/26/2024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MAMA'S CHOICE COMPANY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29A0-5E09-4AD7-A424-3DAF76620C73}" type="slidenum">
              <a:rPr lang="en-US" smtClean="0"/>
              <a:t>2</a:t>
            </a:fld>
            <a:endParaRPr lang="en-US"/>
          </a:p>
        </p:txBody>
      </p:sp>
      <p:pic>
        <p:nvPicPr>
          <p:cNvPr id="20" name="Picture 19" descr="&lt;strong&gt;Noodles&lt;/strong&gt; PNG Transparent Images | PNG All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43" y="3429000"/>
            <a:ext cx="2800459" cy="257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9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3C4E-B630-46B3-BCA6-AEE294A18F9D}" type="datetime1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MAMA'S CHOICE COMPANY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29A0-5E09-4AD7-A424-3DAF76620C73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8106491"/>
              </p:ext>
            </p:extLst>
          </p:nvPr>
        </p:nvGraphicFramePr>
        <p:xfrm>
          <a:off x="3877937" y="1650442"/>
          <a:ext cx="4274545" cy="1778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976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102</TotalTime>
  <Words>32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Rockwell</vt:lpstr>
      <vt:lpstr>Wingdings</vt:lpstr>
      <vt:lpstr>Atlas</vt:lpstr>
      <vt:lpstr>TAMTAM NOODLES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TAMTAM NOODLES</dc:title>
  <dc:creator>user</dc:creator>
  <cp:lastModifiedBy>user</cp:lastModifiedBy>
  <cp:revision>13</cp:revision>
  <dcterms:created xsi:type="dcterms:W3CDTF">2024-07-25T13:06:31Z</dcterms:created>
  <dcterms:modified xsi:type="dcterms:W3CDTF">2024-07-26T07:26:03Z</dcterms:modified>
</cp:coreProperties>
</file>