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78" r:id="rId5"/>
    <p:sldId id="280" r:id="rId6"/>
    <p:sldId id="279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6" Type="http://schemas.openxmlformats.org/officeDocument/2006/relationships/image" Target="../media/image22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6" Type="http://schemas.openxmlformats.org/officeDocument/2006/relationships/image" Target="../media/image22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F54828-6FD6-4A55-B736-651034BBDBFF}" type="doc">
      <dgm:prSet loTypeId="urn:microsoft.com/office/officeart/2008/layout/PictureStrips" loCatId="list" qsTypeId="urn:microsoft.com/office/officeart/2005/8/quickstyle/simple4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F69D6F53-0F65-48D9-9B7C-A51BC4161602}">
      <dgm:prSet/>
      <dgm:spPr/>
      <dgm:t>
        <a:bodyPr/>
        <a:lstStyle/>
        <a:p>
          <a:pPr>
            <a:defRPr b="1"/>
          </a:pPr>
          <a:r>
            <a:rPr lang="en-US" dirty="0"/>
            <a:t>1 : </a:t>
          </a:r>
          <a:r>
            <a:rPr lang="en-US" dirty="0" err="1"/>
            <a:t>Présentation</a:t>
          </a:r>
          <a:endParaRPr lang="en-US" dirty="0"/>
        </a:p>
      </dgm:t>
    </dgm:pt>
    <dgm:pt modelId="{62141189-E3AF-4604-BBD4-DA29447CC4C1}" type="parTrans" cxnId="{AA74FE4B-2003-4A4A-8AB3-6D220E76EC41}">
      <dgm:prSet/>
      <dgm:spPr/>
      <dgm:t>
        <a:bodyPr/>
        <a:lstStyle/>
        <a:p>
          <a:endParaRPr lang="en-US"/>
        </a:p>
      </dgm:t>
    </dgm:pt>
    <dgm:pt modelId="{B2CD677B-8ED8-4C4F-ADA8-EAA5392DC0F4}" type="sibTrans" cxnId="{AA74FE4B-2003-4A4A-8AB3-6D220E76EC41}">
      <dgm:prSet/>
      <dgm:spPr/>
      <dgm:t>
        <a:bodyPr/>
        <a:lstStyle/>
        <a:p>
          <a:endParaRPr lang="en-US"/>
        </a:p>
      </dgm:t>
    </dgm:pt>
    <dgm:pt modelId="{7EFF749D-0200-4A0A-9035-68B844ABBCFE}">
      <dgm:prSet/>
      <dgm:spPr/>
      <dgm:t>
        <a:bodyPr/>
        <a:lstStyle/>
        <a:p>
          <a:pPr>
            <a:defRPr b="1"/>
          </a:pPr>
          <a:r>
            <a:rPr lang="en-US" dirty="0"/>
            <a:t>2 : Apex</a:t>
          </a:r>
        </a:p>
      </dgm:t>
    </dgm:pt>
    <dgm:pt modelId="{131F71B2-D540-472A-B769-465C2D4B653A}" type="parTrans" cxnId="{157C5198-96D0-4DBC-8ECA-5A3CBF2F450C}">
      <dgm:prSet/>
      <dgm:spPr/>
      <dgm:t>
        <a:bodyPr/>
        <a:lstStyle/>
        <a:p>
          <a:endParaRPr lang="en-US"/>
        </a:p>
      </dgm:t>
    </dgm:pt>
    <dgm:pt modelId="{00A5A769-7245-488C-8438-FFD5219C2F61}" type="sibTrans" cxnId="{157C5198-96D0-4DBC-8ECA-5A3CBF2F450C}">
      <dgm:prSet/>
      <dgm:spPr/>
      <dgm:t>
        <a:bodyPr/>
        <a:lstStyle/>
        <a:p>
          <a:endParaRPr lang="en-US"/>
        </a:p>
      </dgm:t>
    </dgm:pt>
    <dgm:pt modelId="{C0A0BF3D-BC4F-43ED-8507-E835DB194CE0}">
      <dgm:prSet/>
      <dgm:spPr/>
      <dgm:t>
        <a:bodyPr/>
        <a:lstStyle/>
        <a:p>
          <a:r>
            <a:rPr lang="en-US" dirty="0"/>
            <a:t>Conventions de </a:t>
          </a:r>
          <a:r>
            <a:rPr lang="en-US" dirty="0" err="1"/>
            <a:t>Nommage</a:t>
          </a:r>
          <a:endParaRPr lang="en-US" dirty="0"/>
        </a:p>
      </dgm:t>
    </dgm:pt>
    <dgm:pt modelId="{86B933AF-B29B-4B02-8170-549E0AC232B8}" type="parTrans" cxnId="{F3B944B8-E508-491A-8DC7-B2B58161ACBA}">
      <dgm:prSet/>
      <dgm:spPr/>
      <dgm:t>
        <a:bodyPr/>
        <a:lstStyle/>
        <a:p>
          <a:endParaRPr lang="en-US"/>
        </a:p>
      </dgm:t>
    </dgm:pt>
    <dgm:pt modelId="{5BF50C53-DD0C-4313-B57E-D8319B135D97}" type="sibTrans" cxnId="{F3B944B8-E508-491A-8DC7-B2B58161ACBA}">
      <dgm:prSet/>
      <dgm:spPr/>
      <dgm:t>
        <a:bodyPr/>
        <a:lstStyle/>
        <a:p>
          <a:endParaRPr lang="en-US"/>
        </a:p>
      </dgm:t>
    </dgm:pt>
    <dgm:pt modelId="{82163767-A654-4040-9C4B-ECE913D9A766}">
      <dgm:prSet/>
      <dgm:spPr/>
      <dgm:t>
        <a:bodyPr/>
        <a:lstStyle/>
        <a:p>
          <a:r>
            <a:rPr lang="en-US" dirty="0" err="1"/>
            <a:t>Limites</a:t>
          </a:r>
          <a:endParaRPr lang="en-US" dirty="0"/>
        </a:p>
      </dgm:t>
    </dgm:pt>
    <dgm:pt modelId="{92AF7DE7-33A4-40F7-A989-B05123E79031}" type="parTrans" cxnId="{8B3540DB-20F4-49DE-A297-81692500F58D}">
      <dgm:prSet/>
      <dgm:spPr/>
      <dgm:t>
        <a:bodyPr/>
        <a:lstStyle/>
        <a:p>
          <a:endParaRPr lang="en-US"/>
        </a:p>
      </dgm:t>
    </dgm:pt>
    <dgm:pt modelId="{2CBDBD29-6F35-4666-8E84-BC5B9A7F2D38}" type="sibTrans" cxnId="{8B3540DB-20F4-49DE-A297-81692500F58D}">
      <dgm:prSet/>
      <dgm:spPr/>
      <dgm:t>
        <a:bodyPr/>
        <a:lstStyle/>
        <a:p>
          <a:endParaRPr lang="en-US"/>
        </a:p>
      </dgm:t>
    </dgm:pt>
    <dgm:pt modelId="{83DBED91-2A86-429C-B0AD-F7220713265F}">
      <dgm:prSet/>
      <dgm:spPr/>
      <dgm:t>
        <a:bodyPr/>
        <a:lstStyle/>
        <a:p>
          <a:r>
            <a:rPr lang="en-US" dirty="0"/>
            <a:t>Batch &amp; Triggers</a:t>
          </a:r>
        </a:p>
      </dgm:t>
    </dgm:pt>
    <dgm:pt modelId="{7DD42980-BE70-45BD-99B3-CBC714D4CE97}" type="parTrans" cxnId="{0ACA921C-3A37-4225-85D0-94EEBF9C1FAB}">
      <dgm:prSet/>
      <dgm:spPr/>
      <dgm:t>
        <a:bodyPr/>
        <a:lstStyle/>
        <a:p>
          <a:endParaRPr lang="en-US"/>
        </a:p>
      </dgm:t>
    </dgm:pt>
    <dgm:pt modelId="{2D7B83DC-425A-4339-9196-9D0904C36992}" type="sibTrans" cxnId="{0ACA921C-3A37-4225-85D0-94EEBF9C1FAB}">
      <dgm:prSet/>
      <dgm:spPr/>
      <dgm:t>
        <a:bodyPr/>
        <a:lstStyle/>
        <a:p>
          <a:endParaRPr lang="en-US"/>
        </a:p>
      </dgm:t>
    </dgm:pt>
    <dgm:pt modelId="{8595CAE2-DC26-4007-8751-ECE4715CD13D}">
      <dgm:prSet/>
      <dgm:spPr/>
      <dgm:t>
        <a:bodyPr/>
        <a:lstStyle/>
        <a:p>
          <a:r>
            <a:rPr lang="en-US" dirty="0" err="1"/>
            <a:t>Déploiement</a:t>
          </a:r>
          <a:r>
            <a:rPr lang="en-US" dirty="0"/>
            <a:t> &amp; Tests</a:t>
          </a:r>
        </a:p>
      </dgm:t>
    </dgm:pt>
    <dgm:pt modelId="{16B4F6EF-44E8-4606-8BB2-697F333B67FE}" type="parTrans" cxnId="{DA0055A4-1467-4420-AB6C-CC17C48A8136}">
      <dgm:prSet/>
      <dgm:spPr/>
      <dgm:t>
        <a:bodyPr/>
        <a:lstStyle/>
        <a:p>
          <a:endParaRPr lang="en-US"/>
        </a:p>
      </dgm:t>
    </dgm:pt>
    <dgm:pt modelId="{75318A88-2632-4911-939F-921DFF0EEA8D}" type="sibTrans" cxnId="{DA0055A4-1467-4420-AB6C-CC17C48A8136}">
      <dgm:prSet/>
      <dgm:spPr/>
      <dgm:t>
        <a:bodyPr/>
        <a:lstStyle/>
        <a:p>
          <a:endParaRPr lang="en-US"/>
        </a:p>
      </dgm:t>
    </dgm:pt>
    <dgm:pt modelId="{7CB9A694-B577-44DA-85C1-7F1F7627158E}">
      <dgm:prSet/>
      <dgm:spPr/>
      <dgm:t>
        <a:bodyPr/>
        <a:lstStyle/>
        <a:p>
          <a:r>
            <a:rPr lang="en-US" dirty="0"/>
            <a:t>4 : </a:t>
          </a:r>
          <a:r>
            <a:rPr lang="en-US" dirty="0" err="1"/>
            <a:t>Controleur</a:t>
          </a:r>
          <a:r>
            <a:rPr lang="en-US" dirty="0"/>
            <a:t> </a:t>
          </a:r>
          <a:r>
            <a:rPr lang="en-US" dirty="0" err="1"/>
            <a:t>MyTeamOrdersController</a:t>
          </a:r>
          <a:endParaRPr lang="en-US" dirty="0"/>
        </a:p>
      </dgm:t>
    </dgm:pt>
    <dgm:pt modelId="{DC61E8C4-893E-477E-A0DE-EE4DB82155BC}" type="parTrans" cxnId="{7EEC7A63-993A-473D-A096-DF34C2240745}">
      <dgm:prSet/>
      <dgm:spPr/>
      <dgm:t>
        <a:bodyPr/>
        <a:lstStyle/>
        <a:p>
          <a:endParaRPr lang="en-US"/>
        </a:p>
      </dgm:t>
    </dgm:pt>
    <dgm:pt modelId="{FD22BBBA-09DE-4908-A9BC-D0B2EDEFF3D7}" type="sibTrans" cxnId="{7EEC7A63-993A-473D-A096-DF34C2240745}">
      <dgm:prSet/>
      <dgm:spPr/>
      <dgm:t>
        <a:bodyPr/>
        <a:lstStyle/>
        <a:p>
          <a:endParaRPr lang="en-US"/>
        </a:p>
      </dgm:t>
    </dgm:pt>
    <dgm:pt modelId="{75156D0F-39A9-4C45-8D9E-D87A8CF27578}">
      <dgm:prSet/>
      <dgm:spPr/>
      <dgm:t>
        <a:bodyPr/>
        <a:lstStyle/>
        <a:p>
          <a:r>
            <a:rPr lang="en-US" dirty="0"/>
            <a:t>5 : Batch </a:t>
          </a:r>
          <a:r>
            <a:rPr lang="en-US" dirty="0" err="1"/>
            <a:t>UpdateAccounts</a:t>
          </a:r>
          <a:endParaRPr lang="en-US" dirty="0"/>
        </a:p>
      </dgm:t>
    </dgm:pt>
    <dgm:pt modelId="{D46E7668-8C3F-4BB0-85BD-56D23D171D15}" type="parTrans" cxnId="{2B1539DE-C05A-4A67-AF7A-6A19AAB51142}">
      <dgm:prSet/>
      <dgm:spPr/>
      <dgm:t>
        <a:bodyPr/>
        <a:lstStyle/>
        <a:p>
          <a:endParaRPr lang="en-US"/>
        </a:p>
      </dgm:t>
    </dgm:pt>
    <dgm:pt modelId="{9E910BC1-5C5B-4FF1-85B5-390882897DDB}" type="sibTrans" cxnId="{2B1539DE-C05A-4A67-AF7A-6A19AAB51142}">
      <dgm:prSet/>
      <dgm:spPr/>
      <dgm:t>
        <a:bodyPr/>
        <a:lstStyle/>
        <a:p>
          <a:endParaRPr lang="en-US"/>
        </a:p>
      </dgm:t>
    </dgm:pt>
    <dgm:pt modelId="{1963FB43-42A4-4ECB-9EFE-DE9AB4550AB0}">
      <dgm:prSet/>
      <dgm:spPr/>
      <dgm:t>
        <a:bodyPr/>
        <a:lstStyle/>
        <a:p>
          <a:r>
            <a:rPr lang="en-US" dirty="0"/>
            <a:t>6 : Trigger Order &amp; </a:t>
          </a:r>
          <a:r>
            <a:rPr lang="en-US" dirty="0" err="1"/>
            <a:t>OrderItem</a:t>
          </a:r>
          <a:endParaRPr lang="en-US" dirty="0"/>
        </a:p>
      </dgm:t>
    </dgm:pt>
    <dgm:pt modelId="{F998FCEF-AF8B-4505-A301-6A3CCA24A758}" type="parTrans" cxnId="{14481E39-04D9-4504-8520-E9AF0FF6BABF}">
      <dgm:prSet/>
      <dgm:spPr/>
      <dgm:t>
        <a:bodyPr/>
        <a:lstStyle/>
        <a:p>
          <a:endParaRPr lang="en-US"/>
        </a:p>
      </dgm:t>
    </dgm:pt>
    <dgm:pt modelId="{515DF910-0162-4745-A3B4-3040FF258D59}" type="sibTrans" cxnId="{14481E39-04D9-4504-8520-E9AF0FF6BABF}">
      <dgm:prSet/>
      <dgm:spPr/>
      <dgm:t>
        <a:bodyPr/>
        <a:lstStyle/>
        <a:p>
          <a:endParaRPr lang="en-US"/>
        </a:p>
      </dgm:t>
    </dgm:pt>
    <dgm:pt modelId="{3379F730-FD20-457C-9F0D-7911F0719C97}">
      <dgm:prSet/>
      <dgm:spPr/>
      <dgm:t>
        <a:bodyPr/>
        <a:lstStyle/>
        <a:p>
          <a:pPr>
            <a:defRPr b="1"/>
          </a:pPr>
          <a:r>
            <a:rPr lang="en-US" dirty="0"/>
            <a:t>8 : Questions</a:t>
          </a:r>
        </a:p>
      </dgm:t>
    </dgm:pt>
    <dgm:pt modelId="{3E6F0D7D-68FF-4584-95F0-854B30B32FE6}" type="parTrans" cxnId="{17E99254-1B3F-4EB2-B826-A129EAA5E90E}">
      <dgm:prSet/>
      <dgm:spPr/>
      <dgm:t>
        <a:bodyPr/>
        <a:lstStyle/>
        <a:p>
          <a:endParaRPr lang="fr-FR"/>
        </a:p>
      </dgm:t>
    </dgm:pt>
    <dgm:pt modelId="{214C0D88-8895-404D-90C1-FAE181367724}" type="sibTrans" cxnId="{17E99254-1B3F-4EB2-B826-A129EAA5E90E}">
      <dgm:prSet/>
      <dgm:spPr/>
      <dgm:t>
        <a:bodyPr/>
        <a:lstStyle/>
        <a:p>
          <a:endParaRPr lang="fr-FR"/>
        </a:p>
      </dgm:t>
    </dgm:pt>
    <dgm:pt modelId="{F76FE66F-37A2-488C-B77E-8B0AC94AC417}">
      <dgm:prSet/>
      <dgm:spPr/>
      <dgm:t>
        <a:bodyPr/>
        <a:lstStyle/>
        <a:p>
          <a:pPr>
            <a:defRPr b="1"/>
          </a:pPr>
          <a:r>
            <a:rPr lang="en-US" dirty="0"/>
            <a:t>7 : Conclusion</a:t>
          </a:r>
        </a:p>
      </dgm:t>
    </dgm:pt>
    <dgm:pt modelId="{741B5A87-1369-412D-9202-6DEE98360FB4}" type="parTrans" cxnId="{C1965022-97F6-43EA-BAE0-BDE6532C1A1D}">
      <dgm:prSet/>
      <dgm:spPr/>
      <dgm:t>
        <a:bodyPr/>
        <a:lstStyle/>
        <a:p>
          <a:endParaRPr lang="fr-FR"/>
        </a:p>
      </dgm:t>
    </dgm:pt>
    <dgm:pt modelId="{C75028AC-985B-4EAC-B797-74028C512FEE}" type="sibTrans" cxnId="{C1965022-97F6-43EA-BAE0-BDE6532C1A1D}">
      <dgm:prSet/>
      <dgm:spPr/>
      <dgm:t>
        <a:bodyPr/>
        <a:lstStyle/>
        <a:p>
          <a:endParaRPr lang="fr-FR"/>
        </a:p>
      </dgm:t>
    </dgm:pt>
    <dgm:pt modelId="{F51B983C-0186-4922-882F-09513DBC0F6C}">
      <dgm:prSet/>
      <dgm:spPr/>
      <dgm:t>
        <a:bodyPr/>
        <a:lstStyle/>
        <a:p>
          <a:pPr>
            <a:defRPr b="1"/>
          </a:pPr>
          <a:r>
            <a:rPr lang="en-US" dirty="0"/>
            <a:t>3 : Audit</a:t>
          </a:r>
        </a:p>
      </dgm:t>
    </dgm:pt>
    <dgm:pt modelId="{3B5123C2-2D4F-4A2A-9F0F-393312460A06}" type="parTrans" cxnId="{422DC81F-752B-4006-813E-81D588F3AD38}">
      <dgm:prSet/>
      <dgm:spPr/>
      <dgm:t>
        <a:bodyPr/>
        <a:lstStyle/>
        <a:p>
          <a:endParaRPr lang="fr-FR"/>
        </a:p>
      </dgm:t>
    </dgm:pt>
    <dgm:pt modelId="{EA432B6B-2383-4F17-AA10-5790CBF7AA60}" type="sibTrans" cxnId="{422DC81F-752B-4006-813E-81D588F3AD38}">
      <dgm:prSet/>
      <dgm:spPr/>
      <dgm:t>
        <a:bodyPr/>
        <a:lstStyle/>
        <a:p>
          <a:endParaRPr lang="fr-FR"/>
        </a:p>
      </dgm:t>
    </dgm:pt>
    <dgm:pt modelId="{93930523-417F-4501-863B-A517ACB1676D}" type="pres">
      <dgm:prSet presAssocID="{DCF54828-6FD6-4A55-B736-651034BBDBFF}" presName="Name0" presStyleCnt="0">
        <dgm:presLayoutVars>
          <dgm:dir/>
          <dgm:resizeHandles val="exact"/>
        </dgm:presLayoutVars>
      </dgm:prSet>
      <dgm:spPr/>
    </dgm:pt>
    <dgm:pt modelId="{5F98EF54-1E84-4353-821E-B6AD7BB685B9}" type="pres">
      <dgm:prSet presAssocID="{F69D6F53-0F65-48D9-9B7C-A51BC4161602}" presName="composite" presStyleCnt="0"/>
      <dgm:spPr/>
    </dgm:pt>
    <dgm:pt modelId="{860A80CE-6538-4B1E-9202-3C5C7E8B0440}" type="pres">
      <dgm:prSet presAssocID="{F69D6F53-0F65-48D9-9B7C-A51BC4161602}" presName="rect1" presStyleLbl="trAlignAcc1" presStyleIdx="0" presStyleCnt="8">
        <dgm:presLayoutVars>
          <dgm:bulletEnabled val="1"/>
        </dgm:presLayoutVars>
      </dgm:prSet>
      <dgm:spPr/>
    </dgm:pt>
    <dgm:pt modelId="{6F2F42DF-730F-4605-B6BB-D14786286755}" type="pres">
      <dgm:prSet presAssocID="{F69D6F53-0F65-48D9-9B7C-A51BC4161602}" presName="rect2" presStyleLbl="fgImgPlace1" presStyleIdx="0" presStyleCnt="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Teacher with solid fill"/>
        </a:ext>
      </dgm:extLst>
    </dgm:pt>
    <dgm:pt modelId="{9C2C9413-AC41-4E42-BFCA-2424B2240027}" type="pres">
      <dgm:prSet presAssocID="{B2CD677B-8ED8-4C4F-ADA8-EAA5392DC0F4}" presName="sibTrans" presStyleCnt="0"/>
      <dgm:spPr/>
    </dgm:pt>
    <dgm:pt modelId="{59998F68-3BD1-4C11-AFE6-E41F6ECBE165}" type="pres">
      <dgm:prSet presAssocID="{7EFF749D-0200-4A0A-9035-68B844ABBCFE}" presName="composite" presStyleCnt="0"/>
      <dgm:spPr/>
    </dgm:pt>
    <dgm:pt modelId="{C10EA90C-5FFA-4DCC-AC00-775CA7DC1FAC}" type="pres">
      <dgm:prSet presAssocID="{7EFF749D-0200-4A0A-9035-68B844ABBCFE}" presName="rect1" presStyleLbl="trAlignAcc1" presStyleIdx="1" presStyleCnt="8">
        <dgm:presLayoutVars>
          <dgm:bulletEnabled val="1"/>
        </dgm:presLayoutVars>
      </dgm:prSet>
      <dgm:spPr/>
    </dgm:pt>
    <dgm:pt modelId="{E295B076-F8B4-404F-B161-0BC93A5D2F67}" type="pres">
      <dgm:prSet presAssocID="{7EFF749D-0200-4A0A-9035-68B844ABBCFE}" presName="rect2" presStyleLbl="fgImgPlace1" presStyleIdx="1" presStyleCnt="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Programmer male with solid fill"/>
        </a:ext>
      </dgm:extLst>
    </dgm:pt>
    <dgm:pt modelId="{C9F4365E-1932-40A5-89C6-AA587188F760}" type="pres">
      <dgm:prSet presAssocID="{00A5A769-7245-488C-8438-FFD5219C2F61}" presName="sibTrans" presStyleCnt="0"/>
      <dgm:spPr/>
    </dgm:pt>
    <dgm:pt modelId="{92140F27-2C1B-424C-913B-2274D8FB9B47}" type="pres">
      <dgm:prSet presAssocID="{F51B983C-0186-4922-882F-09513DBC0F6C}" presName="composite" presStyleCnt="0"/>
      <dgm:spPr/>
    </dgm:pt>
    <dgm:pt modelId="{979AE557-E2B1-48FE-B427-D9EF4DA90A94}" type="pres">
      <dgm:prSet presAssocID="{F51B983C-0186-4922-882F-09513DBC0F6C}" presName="rect1" presStyleLbl="trAlignAcc1" presStyleIdx="2" presStyleCnt="8">
        <dgm:presLayoutVars>
          <dgm:bulletEnabled val="1"/>
        </dgm:presLayoutVars>
      </dgm:prSet>
      <dgm:spPr/>
    </dgm:pt>
    <dgm:pt modelId="{1097F474-1566-4DA4-A3DD-65910163BA34}" type="pres">
      <dgm:prSet presAssocID="{F51B983C-0186-4922-882F-09513DBC0F6C}" presName="rect2" presStyleLbl="fgImgPlace1" presStyleIdx="2" presStyleCnt="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57A4F722-2163-495F-878B-8392F19770F3}" type="pres">
      <dgm:prSet presAssocID="{EA432B6B-2383-4F17-AA10-5790CBF7AA60}" presName="sibTrans" presStyleCnt="0"/>
      <dgm:spPr/>
    </dgm:pt>
    <dgm:pt modelId="{0BEFC099-A727-4249-AE57-C5232B7CDCBB}" type="pres">
      <dgm:prSet presAssocID="{7CB9A694-B577-44DA-85C1-7F1F7627158E}" presName="composite" presStyleCnt="0"/>
      <dgm:spPr/>
    </dgm:pt>
    <dgm:pt modelId="{3F5252B2-F88E-4C31-BA13-C84B2A832268}" type="pres">
      <dgm:prSet presAssocID="{7CB9A694-B577-44DA-85C1-7F1F7627158E}" presName="rect1" presStyleLbl="trAlignAcc1" presStyleIdx="3" presStyleCnt="8">
        <dgm:presLayoutVars>
          <dgm:bulletEnabled val="1"/>
        </dgm:presLayoutVars>
      </dgm:prSet>
      <dgm:spPr/>
    </dgm:pt>
    <dgm:pt modelId="{A9592597-9692-4A04-9F17-FB6692D79345}" type="pres">
      <dgm:prSet presAssocID="{7CB9A694-B577-44DA-85C1-7F1F7627158E}" presName="rect2" presStyleLbl="fgImgPlace1" presStyleIdx="3" presStyleCnt="8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Mouse with solid fill"/>
        </a:ext>
      </dgm:extLst>
    </dgm:pt>
    <dgm:pt modelId="{5D5E6D37-E831-4F9D-B01B-E18DA60B8E92}" type="pres">
      <dgm:prSet presAssocID="{FD22BBBA-09DE-4908-A9BC-D0B2EDEFF3D7}" presName="sibTrans" presStyleCnt="0"/>
      <dgm:spPr/>
    </dgm:pt>
    <dgm:pt modelId="{6C0DE603-4CB3-4EF7-AB11-C5F8407B16D8}" type="pres">
      <dgm:prSet presAssocID="{75156D0F-39A9-4C45-8D9E-D87A8CF27578}" presName="composite" presStyleCnt="0"/>
      <dgm:spPr/>
    </dgm:pt>
    <dgm:pt modelId="{A4B1F417-D348-47CD-B1D5-6A8CE5E18428}" type="pres">
      <dgm:prSet presAssocID="{75156D0F-39A9-4C45-8D9E-D87A8CF27578}" presName="rect1" presStyleLbl="trAlignAcc1" presStyleIdx="4" presStyleCnt="8">
        <dgm:presLayoutVars>
          <dgm:bulletEnabled val="1"/>
        </dgm:presLayoutVars>
      </dgm:prSet>
      <dgm:spPr/>
    </dgm:pt>
    <dgm:pt modelId="{A62821C6-7014-401B-A0F5-E72F9434BB44}" type="pres">
      <dgm:prSet presAssocID="{75156D0F-39A9-4C45-8D9E-D87A8CF27578}" presName="rect2" presStyleLbl="fgImgPlace1" presStyleIdx="4" presStyleCnt="8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5044080C-AC2D-4BFB-8137-560853D2077B}" type="pres">
      <dgm:prSet presAssocID="{9E910BC1-5C5B-4FF1-85B5-390882897DDB}" presName="sibTrans" presStyleCnt="0"/>
      <dgm:spPr/>
    </dgm:pt>
    <dgm:pt modelId="{D2E71E0A-4CEB-4635-BE4A-CA5DFC13346C}" type="pres">
      <dgm:prSet presAssocID="{1963FB43-42A4-4ECB-9EFE-DE9AB4550AB0}" presName="composite" presStyleCnt="0"/>
      <dgm:spPr/>
    </dgm:pt>
    <dgm:pt modelId="{ACB377A9-865A-4B4C-A488-85B99F8DF327}" type="pres">
      <dgm:prSet presAssocID="{1963FB43-42A4-4ECB-9EFE-DE9AB4550AB0}" presName="rect1" presStyleLbl="trAlignAcc1" presStyleIdx="5" presStyleCnt="8">
        <dgm:presLayoutVars>
          <dgm:bulletEnabled val="1"/>
        </dgm:presLayoutVars>
      </dgm:prSet>
      <dgm:spPr/>
    </dgm:pt>
    <dgm:pt modelId="{B1EC9F5A-824D-4DD1-99CD-C46C543C0D97}" type="pres">
      <dgm:prSet presAssocID="{1963FB43-42A4-4ECB-9EFE-DE9AB4550AB0}" presName="rect2" presStyleLbl="fgImgPlace1" presStyleIdx="5" presStyleCnt="8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md Terminal with solid fill"/>
        </a:ext>
      </dgm:extLst>
    </dgm:pt>
    <dgm:pt modelId="{1A54A62A-D33E-4986-BC22-7CFA69A1229E}" type="pres">
      <dgm:prSet presAssocID="{515DF910-0162-4745-A3B4-3040FF258D59}" presName="sibTrans" presStyleCnt="0"/>
      <dgm:spPr/>
    </dgm:pt>
    <dgm:pt modelId="{FDE6EE91-AAE4-4C36-AC42-43A0CAC1C455}" type="pres">
      <dgm:prSet presAssocID="{F76FE66F-37A2-488C-B77E-8B0AC94AC417}" presName="composite" presStyleCnt="0"/>
      <dgm:spPr/>
    </dgm:pt>
    <dgm:pt modelId="{6AC4AF58-2E5C-4DE2-93E2-F525FE2C7685}" type="pres">
      <dgm:prSet presAssocID="{F76FE66F-37A2-488C-B77E-8B0AC94AC417}" presName="rect1" presStyleLbl="trAlignAcc1" presStyleIdx="6" presStyleCnt="8">
        <dgm:presLayoutVars>
          <dgm:bulletEnabled val="1"/>
        </dgm:presLayoutVars>
      </dgm:prSet>
      <dgm:spPr/>
    </dgm:pt>
    <dgm:pt modelId="{1A99CB0E-560B-4E38-B0B9-63C50E1B5175}" type="pres">
      <dgm:prSet presAssocID="{F76FE66F-37A2-488C-B77E-8B0AC94AC417}" presName="rect2" presStyleLbl="fgImgPlace1" presStyleIdx="6" presStyleCnt="8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losed quotation mark with solid fill"/>
        </a:ext>
      </dgm:extLst>
    </dgm:pt>
    <dgm:pt modelId="{EB642F0F-C556-4704-93D9-B635751F4191}" type="pres">
      <dgm:prSet presAssocID="{C75028AC-985B-4EAC-B797-74028C512FEE}" presName="sibTrans" presStyleCnt="0"/>
      <dgm:spPr/>
    </dgm:pt>
    <dgm:pt modelId="{95DA7FE9-E238-4042-865D-D21F17EC8F6F}" type="pres">
      <dgm:prSet presAssocID="{3379F730-FD20-457C-9F0D-7911F0719C97}" presName="composite" presStyleCnt="0"/>
      <dgm:spPr/>
    </dgm:pt>
    <dgm:pt modelId="{E9EB236F-BBFA-44BE-B86B-B4E1AA64F454}" type="pres">
      <dgm:prSet presAssocID="{3379F730-FD20-457C-9F0D-7911F0719C97}" presName="rect1" presStyleLbl="trAlignAcc1" presStyleIdx="7" presStyleCnt="8">
        <dgm:presLayoutVars>
          <dgm:bulletEnabled val="1"/>
        </dgm:presLayoutVars>
      </dgm:prSet>
      <dgm:spPr/>
    </dgm:pt>
    <dgm:pt modelId="{65021476-38D0-4895-925C-5E4E129E8ECC}" type="pres">
      <dgm:prSet presAssocID="{3379F730-FD20-457C-9F0D-7911F0719C97}" presName="rect2" presStyleLbl="fgImgPlace1" presStyleIdx="7" presStyleCnt="8"/>
      <dgm:spPr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adge Question Mark with solid fill"/>
        </a:ext>
      </dgm:extLst>
    </dgm:pt>
  </dgm:ptLst>
  <dgm:cxnLst>
    <dgm:cxn modelId="{0ACA921C-3A37-4225-85D0-94EEBF9C1FAB}" srcId="{7EFF749D-0200-4A0A-9035-68B844ABBCFE}" destId="{83DBED91-2A86-429C-B0AD-F7220713265F}" srcOrd="2" destOrd="0" parTransId="{7DD42980-BE70-45BD-99B3-CBC714D4CE97}" sibTransId="{2D7B83DC-425A-4339-9196-9D0904C36992}"/>
    <dgm:cxn modelId="{422DC81F-752B-4006-813E-81D588F3AD38}" srcId="{DCF54828-6FD6-4A55-B736-651034BBDBFF}" destId="{F51B983C-0186-4922-882F-09513DBC0F6C}" srcOrd="2" destOrd="0" parTransId="{3B5123C2-2D4F-4A2A-9F0F-393312460A06}" sibTransId="{EA432B6B-2383-4F17-AA10-5790CBF7AA60}"/>
    <dgm:cxn modelId="{C1965022-97F6-43EA-BAE0-BDE6532C1A1D}" srcId="{DCF54828-6FD6-4A55-B736-651034BBDBFF}" destId="{F76FE66F-37A2-488C-B77E-8B0AC94AC417}" srcOrd="6" destOrd="0" parTransId="{741B5A87-1369-412D-9202-6DEE98360FB4}" sibTransId="{C75028AC-985B-4EAC-B797-74028C512FEE}"/>
    <dgm:cxn modelId="{3AF47F25-6C64-453E-9113-0590E56550EA}" type="presOf" srcId="{F69D6F53-0F65-48D9-9B7C-A51BC4161602}" destId="{860A80CE-6538-4B1E-9202-3C5C7E8B0440}" srcOrd="0" destOrd="0" presId="urn:microsoft.com/office/officeart/2008/layout/PictureStrips"/>
    <dgm:cxn modelId="{14481E39-04D9-4504-8520-E9AF0FF6BABF}" srcId="{DCF54828-6FD6-4A55-B736-651034BBDBFF}" destId="{1963FB43-42A4-4ECB-9EFE-DE9AB4550AB0}" srcOrd="5" destOrd="0" parTransId="{F998FCEF-AF8B-4505-A301-6A3CCA24A758}" sibTransId="{515DF910-0162-4745-A3B4-3040FF258D59}"/>
    <dgm:cxn modelId="{2C792D3B-864D-496E-A6B2-35B73494330E}" type="presOf" srcId="{3379F730-FD20-457C-9F0D-7911F0719C97}" destId="{E9EB236F-BBFA-44BE-B86B-B4E1AA64F454}" srcOrd="0" destOrd="0" presId="urn:microsoft.com/office/officeart/2008/layout/PictureStrips"/>
    <dgm:cxn modelId="{A1F43363-A7F0-430A-BA09-00E36DDD8C71}" type="presOf" srcId="{F51B983C-0186-4922-882F-09513DBC0F6C}" destId="{979AE557-E2B1-48FE-B427-D9EF4DA90A94}" srcOrd="0" destOrd="0" presId="urn:microsoft.com/office/officeart/2008/layout/PictureStrips"/>
    <dgm:cxn modelId="{7EEC7A63-993A-473D-A096-DF34C2240745}" srcId="{DCF54828-6FD6-4A55-B736-651034BBDBFF}" destId="{7CB9A694-B577-44DA-85C1-7F1F7627158E}" srcOrd="3" destOrd="0" parTransId="{DC61E8C4-893E-477E-A0DE-EE4DB82155BC}" sibTransId="{FD22BBBA-09DE-4908-A9BC-D0B2EDEFF3D7}"/>
    <dgm:cxn modelId="{55E3C66B-A961-45E1-AA57-6618290B98E0}" type="presOf" srcId="{C0A0BF3D-BC4F-43ED-8507-E835DB194CE0}" destId="{C10EA90C-5FFA-4DCC-AC00-775CA7DC1FAC}" srcOrd="0" destOrd="1" presId="urn:microsoft.com/office/officeart/2008/layout/PictureStrips"/>
    <dgm:cxn modelId="{AA74FE4B-2003-4A4A-8AB3-6D220E76EC41}" srcId="{DCF54828-6FD6-4A55-B736-651034BBDBFF}" destId="{F69D6F53-0F65-48D9-9B7C-A51BC4161602}" srcOrd="0" destOrd="0" parTransId="{62141189-E3AF-4604-BBD4-DA29447CC4C1}" sibTransId="{B2CD677B-8ED8-4C4F-ADA8-EAA5392DC0F4}"/>
    <dgm:cxn modelId="{1F394D73-4869-49D9-AFE2-065EC8CEA15E}" type="presOf" srcId="{82163767-A654-4040-9C4B-ECE913D9A766}" destId="{C10EA90C-5FFA-4DCC-AC00-775CA7DC1FAC}" srcOrd="0" destOrd="2" presId="urn:microsoft.com/office/officeart/2008/layout/PictureStrips"/>
    <dgm:cxn modelId="{17E99254-1B3F-4EB2-B826-A129EAA5E90E}" srcId="{DCF54828-6FD6-4A55-B736-651034BBDBFF}" destId="{3379F730-FD20-457C-9F0D-7911F0719C97}" srcOrd="7" destOrd="0" parTransId="{3E6F0D7D-68FF-4584-95F0-854B30B32FE6}" sibTransId="{214C0D88-8895-404D-90C1-FAE181367724}"/>
    <dgm:cxn modelId="{063E8E87-4D6A-40A1-A8C2-23B9BD84047A}" type="presOf" srcId="{83DBED91-2A86-429C-B0AD-F7220713265F}" destId="{C10EA90C-5FFA-4DCC-AC00-775CA7DC1FAC}" srcOrd="0" destOrd="3" presId="urn:microsoft.com/office/officeart/2008/layout/PictureStrips"/>
    <dgm:cxn modelId="{ED8CDC88-CCE7-4547-A18C-A831AF3523E8}" type="presOf" srcId="{7EFF749D-0200-4A0A-9035-68B844ABBCFE}" destId="{C10EA90C-5FFA-4DCC-AC00-775CA7DC1FAC}" srcOrd="0" destOrd="0" presId="urn:microsoft.com/office/officeart/2008/layout/PictureStrips"/>
    <dgm:cxn modelId="{65142590-3DB4-405D-B1E1-5C9406ED673D}" type="presOf" srcId="{8595CAE2-DC26-4007-8751-ECE4715CD13D}" destId="{C10EA90C-5FFA-4DCC-AC00-775CA7DC1FAC}" srcOrd="0" destOrd="4" presId="urn:microsoft.com/office/officeart/2008/layout/PictureStrips"/>
    <dgm:cxn modelId="{157C5198-96D0-4DBC-8ECA-5A3CBF2F450C}" srcId="{DCF54828-6FD6-4A55-B736-651034BBDBFF}" destId="{7EFF749D-0200-4A0A-9035-68B844ABBCFE}" srcOrd="1" destOrd="0" parTransId="{131F71B2-D540-472A-B769-465C2D4B653A}" sibTransId="{00A5A769-7245-488C-8438-FFD5219C2F61}"/>
    <dgm:cxn modelId="{DA0055A4-1467-4420-AB6C-CC17C48A8136}" srcId="{7EFF749D-0200-4A0A-9035-68B844ABBCFE}" destId="{8595CAE2-DC26-4007-8751-ECE4715CD13D}" srcOrd="3" destOrd="0" parTransId="{16B4F6EF-44E8-4606-8BB2-697F333B67FE}" sibTransId="{75318A88-2632-4911-939F-921DFF0EEA8D}"/>
    <dgm:cxn modelId="{3712BDA6-ECB6-4A9A-A384-CAB7C057D81C}" type="presOf" srcId="{75156D0F-39A9-4C45-8D9E-D87A8CF27578}" destId="{A4B1F417-D348-47CD-B1D5-6A8CE5E18428}" srcOrd="0" destOrd="0" presId="urn:microsoft.com/office/officeart/2008/layout/PictureStrips"/>
    <dgm:cxn modelId="{C9D61CAA-4626-4091-915C-46B010C4D66C}" type="presOf" srcId="{7CB9A694-B577-44DA-85C1-7F1F7627158E}" destId="{3F5252B2-F88E-4C31-BA13-C84B2A832268}" srcOrd="0" destOrd="0" presId="urn:microsoft.com/office/officeart/2008/layout/PictureStrips"/>
    <dgm:cxn modelId="{ECCE6DAB-65CB-4A25-A46A-1779F2FE8817}" type="presOf" srcId="{1963FB43-42A4-4ECB-9EFE-DE9AB4550AB0}" destId="{ACB377A9-865A-4B4C-A488-85B99F8DF327}" srcOrd="0" destOrd="0" presId="urn:microsoft.com/office/officeart/2008/layout/PictureStrips"/>
    <dgm:cxn modelId="{10C072B6-6030-4BB6-9DD8-85813D622CBC}" type="presOf" srcId="{DCF54828-6FD6-4A55-B736-651034BBDBFF}" destId="{93930523-417F-4501-863B-A517ACB1676D}" srcOrd="0" destOrd="0" presId="urn:microsoft.com/office/officeart/2008/layout/PictureStrips"/>
    <dgm:cxn modelId="{F3B944B8-E508-491A-8DC7-B2B58161ACBA}" srcId="{7EFF749D-0200-4A0A-9035-68B844ABBCFE}" destId="{C0A0BF3D-BC4F-43ED-8507-E835DB194CE0}" srcOrd="0" destOrd="0" parTransId="{86B933AF-B29B-4B02-8170-549E0AC232B8}" sibTransId="{5BF50C53-DD0C-4313-B57E-D8319B135D97}"/>
    <dgm:cxn modelId="{3F20A5DA-5EFB-4A2E-BF9D-9C6D1B49D0B4}" type="presOf" srcId="{F76FE66F-37A2-488C-B77E-8B0AC94AC417}" destId="{6AC4AF58-2E5C-4DE2-93E2-F525FE2C7685}" srcOrd="0" destOrd="0" presId="urn:microsoft.com/office/officeart/2008/layout/PictureStrips"/>
    <dgm:cxn modelId="{8B3540DB-20F4-49DE-A297-81692500F58D}" srcId="{7EFF749D-0200-4A0A-9035-68B844ABBCFE}" destId="{82163767-A654-4040-9C4B-ECE913D9A766}" srcOrd="1" destOrd="0" parTransId="{92AF7DE7-33A4-40F7-A989-B05123E79031}" sibTransId="{2CBDBD29-6F35-4666-8E84-BC5B9A7F2D38}"/>
    <dgm:cxn modelId="{2B1539DE-C05A-4A67-AF7A-6A19AAB51142}" srcId="{DCF54828-6FD6-4A55-B736-651034BBDBFF}" destId="{75156D0F-39A9-4C45-8D9E-D87A8CF27578}" srcOrd="4" destOrd="0" parTransId="{D46E7668-8C3F-4BB0-85BD-56D23D171D15}" sibTransId="{9E910BC1-5C5B-4FF1-85B5-390882897DDB}"/>
    <dgm:cxn modelId="{949BF8BD-6592-4E18-BE71-E34ED0B1A9B9}" type="presParOf" srcId="{93930523-417F-4501-863B-A517ACB1676D}" destId="{5F98EF54-1E84-4353-821E-B6AD7BB685B9}" srcOrd="0" destOrd="0" presId="urn:microsoft.com/office/officeart/2008/layout/PictureStrips"/>
    <dgm:cxn modelId="{A02C8D56-82CB-4FE3-81B1-1F860EDC6B58}" type="presParOf" srcId="{5F98EF54-1E84-4353-821E-B6AD7BB685B9}" destId="{860A80CE-6538-4B1E-9202-3C5C7E8B0440}" srcOrd="0" destOrd="0" presId="urn:microsoft.com/office/officeart/2008/layout/PictureStrips"/>
    <dgm:cxn modelId="{300E94D6-812B-46F1-97E5-4FA4F5DAB0CB}" type="presParOf" srcId="{5F98EF54-1E84-4353-821E-B6AD7BB685B9}" destId="{6F2F42DF-730F-4605-B6BB-D14786286755}" srcOrd="1" destOrd="0" presId="urn:microsoft.com/office/officeart/2008/layout/PictureStrips"/>
    <dgm:cxn modelId="{4BE9FA45-3066-48B3-A2DB-4F52757C7D19}" type="presParOf" srcId="{93930523-417F-4501-863B-A517ACB1676D}" destId="{9C2C9413-AC41-4E42-BFCA-2424B2240027}" srcOrd="1" destOrd="0" presId="urn:microsoft.com/office/officeart/2008/layout/PictureStrips"/>
    <dgm:cxn modelId="{7F146FBD-F516-4362-A4D3-1D21B00749B7}" type="presParOf" srcId="{93930523-417F-4501-863B-A517ACB1676D}" destId="{59998F68-3BD1-4C11-AFE6-E41F6ECBE165}" srcOrd="2" destOrd="0" presId="urn:microsoft.com/office/officeart/2008/layout/PictureStrips"/>
    <dgm:cxn modelId="{7A27D22F-0E2C-4130-94E3-E2F3C7F877CC}" type="presParOf" srcId="{59998F68-3BD1-4C11-AFE6-E41F6ECBE165}" destId="{C10EA90C-5FFA-4DCC-AC00-775CA7DC1FAC}" srcOrd="0" destOrd="0" presId="urn:microsoft.com/office/officeart/2008/layout/PictureStrips"/>
    <dgm:cxn modelId="{605243AA-71D7-443B-BFE7-CBBC86EA3127}" type="presParOf" srcId="{59998F68-3BD1-4C11-AFE6-E41F6ECBE165}" destId="{E295B076-F8B4-404F-B161-0BC93A5D2F67}" srcOrd="1" destOrd="0" presId="urn:microsoft.com/office/officeart/2008/layout/PictureStrips"/>
    <dgm:cxn modelId="{6E46AF53-BCF3-49AE-8A39-909F39D29F91}" type="presParOf" srcId="{93930523-417F-4501-863B-A517ACB1676D}" destId="{C9F4365E-1932-40A5-89C6-AA587188F760}" srcOrd="3" destOrd="0" presId="urn:microsoft.com/office/officeart/2008/layout/PictureStrips"/>
    <dgm:cxn modelId="{F50755DB-A92E-4DD5-B36C-4562C4093AB7}" type="presParOf" srcId="{93930523-417F-4501-863B-A517ACB1676D}" destId="{92140F27-2C1B-424C-913B-2274D8FB9B47}" srcOrd="4" destOrd="0" presId="urn:microsoft.com/office/officeart/2008/layout/PictureStrips"/>
    <dgm:cxn modelId="{FE212B14-9C71-465A-AD62-3DB488AAEC2C}" type="presParOf" srcId="{92140F27-2C1B-424C-913B-2274D8FB9B47}" destId="{979AE557-E2B1-48FE-B427-D9EF4DA90A94}" srcOrd="0" destOrd="0" presId="urn:microsoft.com/office/officeart/2008/layout/PictureStrips"/>
    <dgm:cxn modelId="{B73EFA1E-8A67-45A3-873B-206B9B254701}" type="presParOf" srcId="{92140F27-2C1B-424C-913B-2274D8FB9B47}" destId="{1097F474-1566-4DA4-A3DD-65910163BA34}" srcOrd="1" destOrd="0" presId="urn:microsoft.com/office/officeart/2008/layout/PictureStrips"/>
    <dgm:cxn modelId="{2F62AE81-F18B-49D7-8C9C-F3511DC334F3}" type="presParOf" srcId="{93930523-417F-4501-863B-A517ACB1676D}" destId="{57A4F722-2163-495F-878B-8392F19770F3}" srcOrd="5" destOrd="0" presId="urn:microsoft.com/office/officeart/2008/layout/PictureStrips"/>
    <dgm:cxn modelId="{550D304F-10D7-4F0E-8B32-825022A5BE50}" type="presParOf" srcId="{93930523-417F-4501-863B-A517ACB1676D}" destId="{0BEFC099-A727-4249-AE57-C5232B7CDCBB}" srcOrd="6" destOrd="0" presId="urn:microsoft.com/office/officeart/2008/layout/PictureStrips"/>
    <dgm:cxn modelId="{BF3DE234-A6ED-4DB4-BF3D-581AE90CD723}" type="presParOf" srcId="{0BEFC099-A727-4249-AE57-C5232B7CDCBB}" destId="{3F5252B2-F88E-4C31-BA13-C84B2A832268}" srcOrd="0" destOrd="0" presId="urn:microsoft.com/office/officeart/2008/layout/PictureStrips"/>
    <dgm:cxn modelId="{6DB5DAA3-2BF7-49FE-B87C-9A636CE9A9A4}" type="presParOf" srcId="{0BEFC099-A727-4249-AE57-C5232B7CDCBB}" destId="{A9592597-9692-4A04-9F17-FB6692D79345}" srcOrd="1" destOrd="0" presId="urn:microsoft.com/office/officeart/2008/layout/PictureStrips"/>
    <dgm:cxn modelId="{9E125FE8-A9A4-417E-960C-1CE310DE4721}" type="presParOf" srcId="{93930523-417F-4501-863B-A517ACB1676D}" destId="{5D5E6D37-E831-4F9D-B01B-E18DA60B8E92}" srcOrd="7" destOrd="0" presId="urn:microsoft.com/office/officeart/2008/layout/PictureStrips"/>
    <dgm:cxn modelId="{24B2E000-0D62-4943-B64B-3B9B5F3E1DA4}" type="presParOf" srcId="{93930523-417F-4501-863B-A517ACB1676D}" destId="{6C0DE603-4CB3-4EF7-AB11-C5F8407B16D8}" srcOrd="8" destOrd="0" presId="urn:microsoft.com/office/officeart/2008/layout/PictureStrips"/>
    <dgm:cxn modelId="{F82E8A2E-A04E-4928-B1FB-8795A887833A}" type="presParOf" srcId="{6C0DE603-4CB3-4EF7-AB11-C5F8407B16D8}" destId="{A4B1F417-D348-47CD-B1D5-6A8CE5E18428}" srcOrd="0" destOrd="0" presId="urn:microsoft.com/office/officeart/2008/layout/PictureStrips"/>
    <dgm:cxn modelId="{DA674A64-992B-47A4-BB19-5F639648D2FA}" type="presParOf" srcId="{6C0DE603-4CB3-4EF7-AB11-C5F8407B16D8}" destId="{A62821C6-7014-401B-A0F5-E72F9434BB44}" srcOrd="1" destOrd="0" presId="urn:microsoft.com/office/officeart/2008/layout/PictureStrips"/>
    <dgm:cxn modelId="{30DEA5E7-07BE-4905-B42E-F088F34E4199}" type="presParOf" srcId="{93930523-417F-4501-863B-A517ACB1676D}" destId="{5044080C-AC2D-4BFB-8137-560853D2077B}" srcOrd="9" destOrd="0" presId="urn:microsoft.com/office/officeart/2008/layout/PictureStrips"/>
    <dgm:cxn modelId="{0E86C7BC-97AE-4C5A-9D10-B49901ABFA66}" type="presParOf" srcId="{93930523-417F-4501-863B-A517ACB1676D}" destId="{D2E71E0A-4CEB-4635-BE4A-CA5DFC13346C}" srcOrd="10" destOrd="0" presId="urn:microsoft.com/office/officeart/2008/layout/PictureStrips"/>
    <dgm:cxn modelId="{A6EDFC03-C6A6-406A-939F-BBA80CFE8784}" type="presParOf" srcId="{D2E71E0A-4CEB-4635-BE4A-CA5DFC13346C}" destId="{ACB377A9-865A-4B4C-A488-85B99F8DF327}" srcOrd="0" destOrd="0" presId="urn:microsoft.com/office/officeart/2008/layout/PictureStrips"/>
    <dgm:cxn modelId="{C801345E-DF00-4F54-B6A8-F5D1F0B0EF37}" type="presParOf" srcId="{D2E71E0A-4CEB-4635-BE4A-CA5DFC13346C}" destId="{B1EC9F5A-824D-4DD1-99CD-C46C543C0D97}" srcOrd="1" destOrd="0" presId="urn:microsoft.com/office/officeart/2008/layout/PictureStrips"/>
    <dgm:cxn modelId="{C4C58526-7F5D-438C-95F4-59C72DDCD31A}" type="presParOf" srcId="{93930523-417F-4501-863B-A517ACB1676D}" destId="{1A54A62A-D33E-4986-BC22-7CFA69A1229E}" srcOrd="11" destOrd="0" presId="urn:microsoft.com/office/officeart/2008/layout/PictureStrips"/>
    <dgm:cxn modelId="{B4C628DB-55D4-40F7-903E-E55E37F157AE}" type="presParOf" srcId="{93930523-417F-4501-863B-A517ACB1676D}" destId="{FDE6EE91-AAE4-4C36-AC42-43A0CAC1C455}" srcOrd="12" destOrd="0" presId="urn:microsoft.com/office/officeart/2008/layout/PictureStrips"/>
    <dgm:cxn modelId="{7A2DB554-C571-4DA7-AD79-D6DE7436BC26}" type="presParOf" srcId="{FDE6EE91-AAE4-4C36-AC42-43A0CAC1C455}" destId="{6AC4AF58-2E5C-4DE2-93E2-F525FE2C7685}" srcOrd="0" destOrd="0" presId="urn:microsoft.com/office/officeart/2008/layout/PictureStrips"/>
    <dgm:cxn modelId="{2C0FF248-9BD9-4E22-819C-7C7A4C3225D7}" type="presParOf" srcId="{FDE6EE91-AAE4-4C36-AC42-43A0CAC1C455}" destId="{1A99CB0E-560B-4E38-B0B9-63C50E1B5175}" srcOrd="1" destOrd="0" presId="urn:microsoft.com/office/officeart/2008/layout/PictureStrips"/>
    <dgm:cxn modelId="{A403D930-0527-414E-8758-2AE89E4B92D4}" type="presParOf" srcId="{93930523-417F-4501-863B-A517ACB1676D}" destId="{EB642F0F-C556-4704-93D9-B635751F4191}" srcOrd="13" destOrd="0" presId="urn:microsoft.com/office/officeart/2008/layout/PictureStrips"/>
    <dgm:cxn modelId="{7DA1E211-091B-43A9-9DBA-A5781C2172E7}" type="presParOf" srcId="{93930523-417F-4501-863B-A517ACB1676D}" destId="{95DA7FE9-E238-4042-865D-D21F17EC8F6F}" srcOrd="14" destOrd="0" presId="urn:microsoft.com/office/officeart/2008/layout/PictureStrips"/>
    <dgm:cxn modelId="{85489C0A-CABC-4BB6-B7B2-5452C6A3EB90}" type="presParOf" srcId="{95DA7FE9-E238-4042-865D-D21F17EC8F6F}" destId="{E9EB236F-BBFA-44BE-B86B-B4E1AA64F454}" srcOrd="0" destOrd="0" presId="urn:microsoft.com/office/officeart/2008/layout/PictureStrips"/>
    <dgm:cxn modelId="{C3BB35EC-544C-4D02-BF60-1AE3895FA646}" type="presParOf" srcId="{95DA7FE9-E238-4042-865D-D21F17EC8F6F}" destId="{65021476-38D0-4895-925C-5E4E129E8ECC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BED5B7-616B-419E-9FFE-3B1F87CC1F74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CD119E-3AF5-4E4A-A4FC-2D98E385A1FF}">
      <dgm:prSet/>
      <dgm:spPr/>
      <dgm:t>
        <a:bodyPr/>
        <a:lstStyle/>
        <a:p>
          <a:r>
            <a:rPr lang="en-US"/>
            <a:t>Langage propriétaire de Salesforce</a:t>
          </a:r>
        </a:p>
      </dgm:t>
    </dgm:pt>
    <dgm:pt modelId="{B0ACF39B-5DB1-474F-A154-F694CB633308}" type="parTrans" cxnId="{BEFAD727-C428-4231-8739-5DA180A8305D}">
      <dgm:prSet/>
      <dgm:spPr/>
      <dgm:t>
        <a:bodyPr/>
        <a:lstStyle/>
        <a:p>
          <a:endParaRPr lang="en-US"/>
        </a:p>
      </dgm:t>
    </dgm:pt>
    <dgm:pt modelId="{1231496E-16F9-4749-A415-B4264696FA6A}" type="sibTrans" cxnId="{BEFAD727-C428-4231-8739-5DA180A8305D}">
      <dgm:prSet/>
      <dgm:spPr/>
      <dgm:t>
        <a:bodyPr/>
        <a:lstStyle/>
        <a:p>
          <a:endParaRPr lang="en-US"/>
        </a:p>
      </dgm:t>
    </dgm:pt>
    <dgm:pt modelId="{E2661D54-DB24-4442-BDF8-EFD5DFB27453}">
      <dgm:prSet/>
      <dgm:spPr/>
      <dgm:t>
        <a:bodyPr/>
        <a:lstStyle/>
        <a:p>
          <a:r>
            <a:rPr lang="en-US"/>
            <a:t>Typé</a:t>
          </a:r>
        </a:p>
      </dgm:t>
    </dgm:pt>
    <dgm:pt modelId="{D111186E-FCDF-49AF-BB15-DF8337771745}" type="parTrans" cxnId="{B4C83178-D209-4637-AC2F-FC68A9F43E47}">
      <dgm:prSet/>
      <dgm:spPr/>
      <dgm:t>
        <a:bodyPr/>
        <a:lstStyle/>
        <a:p>
          <a:endParaRPr lang="en-US"/>
        </a:p>
      </dgm:t>
    </dgm:pt>
    <dgm:pt modelId="{2C30A0EE-0004-4740-A174-4DA7DC3C142B}" type="sibTrans" cxnId="{B4C83178-D209-4637-AC2F-FC68A9F43E47}">
      <dgm:prSet/>
      <dgm:spPr/>
      <dgm:t>
        <a:bodyPr/>
        <a:lstStyle/>
        <a:p>
          <a:endParaRPr lang="en-US"/>
        </a:p>
      </dgm:t>
    </dgm:pt>
    <dgm:pt modelId="{05ED0BAD-0B23-48F0-90E8-5049AB8FD3A2}">
      <dgm:prSet/>
      <dgm:spPr/>
      <dgm:t>
        <a:bodyPr/>
        <a:lstStyle/>
        <a:p>
          <a:r>
            <a:rPr lang="en-US"/>
            <a:t>Basé sur Java</a:t>
          </a:r>
        </a:p>
      </dgm:t>
    </dgm:pt>
    <dgm:pt modelId="{E5CA8A8D-6A6A-47BD-BF97-93C1F9357BB5}" type="parTrans" cxnId="{49CC793A-7829-4A3F-B33C-207A51ED1A6C}">
      <dgm:prSet/>
      <dgm:spPr/>
      <dgm:t>
        <a:bodyPr/>
        <a:lstStyle/>
        <a:p>
          <a:endParaRPr lang="en-US"/>
        </a:p>
      </dgm:t>
    </dgm:pt>
    <dgm:pt modelId="{B259C730-4729-4798-8F48-F8F6E313060F}" type="sibTrans" cxnId="{49CC793A-7829-4A3F-B33C-207A51ED1A6C}">
      <dgm:prSet/>
      <dgm:spPr/>
      <dgm:t>
        <a:bodyPr/>
        <a:lstStyle/>
        <a:p>
          <a:endParaRPr lang="en-US"/>
        </a:p>
      </dgm:t>
    </dgm:pt>
    <dgm:pt modelId="{674DCD0C-3287-4F89-BE8A-120442AEB678}" type="pres">
      <dgm:prSet presAssocID="{79BED5B7-616B-419E-9FFE-3B1F87CC1F74}" presName="vert0" presStyleCnt="0">
        <dgm:presLayoutVars>
          <dgm:dir/>
          <dgm:animOne val="branch"/>
          <dgm:animLvl val="lvl"/>
        </dgm:presLayoutVars>
      </dgm:prSet>
      <dgm:spPr/>
    </dgm:pt>
    <dgm:pt modelId="{E8ABC620-0727-4BA6-B544-286C8A4C2F46}" type="pres">
      <dgm:prSet presAssocID="{87CD119E-3AF5-4E4A-A4FC-2D98E385A1FF}" presName="thickLine" presStyleLbl="alignNode1" presStyleIdx="0" presStyleCnt="3"/>
      <dgm:spPr/>
    </dgm:pt>
    <dgm:pt modelId="{121F8013-BE6E-4F63-B3A5-F230AC1A215C}" type="pres">
      <dgm:prSet presAssocID="{87CD119E-3AF5-4E4A-A4FC-2D98E385A1FF}" presName="horz1" presStyleCnt="0"/>
      <dgm:spPr/>
    </dgm:pt>
    <dgm:pt modelId="{9E688C63-9B62-4EAE-B739-E3A1A49DF5F2}" type="pres">
      <dgm:prSet presAssocID="{87CD119E-3AF5-4E4A-A4FC-2D98E385A1FF}" presName="tx1" presStyleLbl="revTx" presStyleIdx="0" presStyleCnt="3"/>
      <dgm:spPr/>
    </dgm:pt>
    <dgm:pt modelId="{BB79F65B-4918-485E-B728-0895A860EEA6}" type="pres">
      <dgm:prSet presAssocID="{87CD119E-3AF5-4E4A-A4FC-2D98E385A1FF}" presName="vert1" presStyleCnt="0"/>
      <dgm:spPr/>
    </dgm:pt>
    <dgm:pt modelId="{F4F1FB22-51BF-453A-BC0E-5FD5F0388889}" type="pres">
      <dgm:prSet presAssocID="{E2661D54-DB24-4442-BDF8-EFD5DFB27453}" presName="thickLine" presStyleLbl="alignNode1" presStyleIdx="1" presStyleCnt="3"/>
      <dgm:spPr/>
    </dgm:pt>
    <dgm:pt modelId="{CED7C460-5CE2-4E48-A740-54401CC28629}" type="pres">
      <dgm:prSet presAssocID="{E2661D54-DB24-4442-BDF8-EFD5DFB27453}" presName="horz1" presStyleCnt="0"/>
      <dgm:spPr/>
    </dgm:pt>
    <dgm:pt modelId="{CB43E6F7-C88E-4DAF-9604-24133D035BAB}" type="pres">
      <dgm:prSet presAssocID="{E2661D54-DB24-4442-BDF8-EFD5DFB27453}" presName="tx1" presStyleLbl="revTx" presStyleIdx="1" presStyleCnt="3"/>
      <dgm:spPr/>
    </dgm:pt>
    <dgm:pt modelId="{CC35E109-8EF7-4305-B2EB-1905DEB15110}" type="pres">
      <dgm:prSet presAssocID="{E2661D54-DB24-4442-BDF8-EFD5DFB27453}" presName="vert1" presStyleCnt="0"/>
      <dgm:spPr/>
    </dgm:pt>
    <dgm:pt modelId="{68EDE693-E94B-4A93-B98E-210339D99BA0}" type="pres">
      <dgm:prSet presAssocID="{05ED0BAD-0B23-48F0-90E8-5049AB8FD3A2}" presName="thickLine" presStyleLbl="alignNode1" presStyleIdx="2" presStyleCnt="3"/>
      <dgm:spPr/>
    </dgm:pt>
    <dgm:pt modelId="{931EC50A-82DA-48B5-B406-F5755DDF88BF}" type="pres">
      <dgm:prSet presAssocID="{05ED0BAD-0B23-48F0-90E8-5049AB8FD3A2}" presName="horz1" presStyleCnt="0"/>
      <dgm:spPr/>
    </dgm:pt>
    <dgm:pt modelId="{57C403D9-3CFC-4328-BC8C-AB56A3636E8E}" type="pres">
      <dgm:prSet presAssocID="{05ED0BAD-0B23-48F0-90E8-5049AB8FD3A2}" presName="tx1" presStyleLbl="revTx" presStyleIdx="2" presStyleCnt="3"/>
      <dgm:spPr/>
    </dgm:pt>
    <dgm:pt modelId="{72A632E4-18DF-4D9E-9F2E-6EC0EFCA28C4}" type="pres">
      <dgm:prSet presAssocID="{05ED0BAD-0B23-48F0-90E8-5049AB8FD3A2}" presName="vert1" presStyleCnt="0"/>
      <dgm:spPr/>
    </dgm:pt>
  </dgm:ptLst>
  <dgm:cxnLst>
    <dgm:cxn modelId="{BEFAD727-C428-4231-8739-5DA180A8305D}" srcId="{79BED5B7-616B-419E-9FFE-3B1F87CC1F74}" destId="{87CD119E-3AF5-4E4A-A4FC-2D98E385A1FF}" srcOrd="0" destOrd="0" parTransId="{B0ACF39B-5DB1-474F-A154-F694CB633308}" sibTransId="{1231496E-16F9-4749-A415-B4264696FA6A}"/>
    <dgm:cxn modelId="{49CC793A-7829-4A3F-B33C-207A51ED1A6C}" srcId="{79BED5B7-616B-419E-9FFE-3B1F87CC1F74}" destId="{05ED0BAD-0B23-48F0-90E8-5049AB8FD3A2}" srcOrd="2" destOrd="0" parTransId="{E5CA8A8D-6A6A-47BD-BF97-93C1F9357BB5}" sibTransId="{B259C730-4729-4798-8F48-F8F6E313060F}"/>
    <dgm:cxn modelId="{25723745-5C17-4EB3-8369-EEB9FDF414EE}" type="presOf" srcId="{05ED0BAD-0B23-48F0-90E8-5049AB8FD3A2}" destId="{57C403D9-3CFC-4328-BC8C-AB56A3636E8E}" srcOrd="0" destOrd="0" presId="urn:microsoft.com/office/officeart/2008/layout/LinedList"/>
    <dgm:cxn modelId="{477A0850-CCF4-4D5C-AE97-646128E7EE0B}" type="presOf" srcId="{79BED5B7-616B-419E-9FFE-3B1F87CC1F74}" destId="{674DCD0C-3287-4F89-BE8A-120442AEB678}" srcOrd="0" destOrd="0" presId="urn:microsoft.com/office/officeart/2008/layout/LinedList"/>
    <dgm:cxn modelId="{B4C83178-D209-4637-AC2F-FC68A9F43E47}" srcId="{79BED5B7-616B-419E-9FFE-3B1F87CC1F74}" destId="{E2661D54-DB24-4442-BDF8-EFD5DFB27453}" srcOrd="1" destOrd="0" parTransId="{D111186E-FCDF-49AF-BB15-DF8337771745}" sibTransId="{2C30A0EE-0004-4740-A174-4DA7DC3C142B}"/>
    <dgm:cxn modelId="{099EE69A-7F8B-4BF8-B605-235248C2097D}" type="presOf" srcId="{E2661D54-DB24-4442-BDF8-EFD5DFB27453}" destId="{CB43E6F7-C88E-4DAF-9604-24133D035BAB}" srcOrd="0" destOrd="0" presId="urn:microsoft.com/office/officeart/2008/layout/LinedList"/>
    <dgm:cxn modelId="{E5DC80F4-D51B-4050-A3BC-5375BF010194}" type="presOf" srcId="{87CD119E-3AF5-4E4A-A4FC-2D98E385A1FF}" destId="{9E688C63-9B62-4EAE-B739-E3A1A49DF5F2}" srcOrd="0" destOrd="0" presId="urn:microsoft.com/office/officeart/2008/layout/LinedList"/>
    <dgm:cxn modelId="{5A127C30-79DB-418F-8EA0-12BBAA57A738}" type="presParOf" srcId="{674DCD0C-3287-4F89-BE8A-120442AEB678}" destId="{E8ABC620-0727-4BA6-B544-286C8A4C2F46}" srcOrd="0" destOrd="0" presId="urn:microsoft.com/office/officeart/2008/layout/LinedList"/>
    <dgm:cxn modelId="{396CAC54-8BC2-4ED2-B912-D2C1B3D08D68}" type="presParOf" srcId="{674DCD0C-3287-4F89-BE8A-120442AEB678}" destId="{121F8013-BE6E-4F63-B3A5-F230AC1A215C}" srcOrd="1" destOrd="0" presId="urn:microsoft.com/office/officeart/2008/layout/LinedList"/>
    <dgm:cxn modelId="{788FDC59-61DE-4E7B-A4D2-C1F8DACD3598}" type="presParOf" srcId="{121F8013-BE6E-4F63-B3A5-F230AC1A215C}" destId="{9E688C63-9B62-4EAE-B739-E3A1A49DF5F2}" srcOrd="0" destOrd="0" presId="urn:microsoft.com/office/officeart/2008/layout/LinedList"/>
    <dgm:cxn modelId="{E933FD22-499F-4CC4-AB5D-A45F5D132DC8}" type="presParOf" srcId="{121F8013-BE6E-4F63-B3A5-F230AC1A215C}" destId="{BB79F65B-4918-485E-B728-0895A860EEA6}" srcOrd="1" destOrd="0" presId="urn:microsoft.com/office/officeart/2008/layout/LinedList"/>
    <dgm:cxn modelId="{4DBB7ECF-C5DF-419D-812A-EA314AB6BA4A}" type="presParOf" srcId="{674DCD0C-3287-4F89-BE8A-120442AEB678}" destId="{F4F1FB22-51BF-453A-BC0E-5FD5F0388889}" srcOrd="2" destOrd="0" presId="urn:microsoft.com/office/officeart/2008/layout/LinedList"/>
    <dgm:cxn modelId="{A4840F34-5ACF-4729-9757-497F0584FD91}" type="presParOf" srcId="{674DCD0C-3287-4F89-BE8A-120442AEB678}" destId="{CED7C460-5CE2-4E48-A740-54401CC28629}" srcOrd="3" destOrd="0" presId="urn:microsoft.com/office/officeart/2008/layout/LinedList"/>
    <dgm:cxn modelId="{801FD152-825A-4BFD-83CD-A70B121DDD89}" type="presParOf" srcId="{CED7C460-5CE2-4E48-A740-54401CC28629}" destId="{CB43E6F7-C88E-4DAF-9604-24133D035BAB}" srcOrd="0" destOrd="0" presId="urn:microsoft.com/office/officeart/2008/layout/LinedList"/>
    <dgm:cxn modelId="{CB345500-3CA3-40ED-8432-EBE3F023CB1F}" type="presParOf" srcId="{CED7C460-5CE2-4E48-A740-54401CC28629}" destId="{CC35E109-8EF7-4305-B2EB-1905DEB15110}" srcOrd="1" destOrd="0" presId="urn:microsoft.com/office/officeart/2008/layout/LinedList"/>
    <dgm:cxn modelId="{A5547531-F822-48ED-8F3F-E6EE7C0F55ED}" type="presParOf" srcId="{674DCD0C-3287-4F89-BE8A-120442AEB678}" destId="{68EDE693-E94B-4A93-B98E-210339D99BA0}" srcOrd="4" destOrd="0" presId="urn:microsoft.com/office/officeart/2008/layout/LinedList"/>
    <dgm:cxn modelId="{55AB0ACA-D176-4568-82FA-53DD1443C3F6}" type="presParOf" srcId="{674DCD0C-3287-4F89-BE8A-120442AEB678}" destId="{931EC50A-82DA-48B5-B406-F5755DDF88BF}" srcOrd="5" destOrd="0" presId="urn:microsoft.com/office/officeart/2008/layout/LinedList"/>
    <dgm:cxn modelId="{4F140DA2-33C2-4441-9438-91392002C3A6}" type="presParOf" srcId="{931EC50A-82DA-48B5-B406-F5755DDF88BF}" destId="{57C403D9-3CFC-4328-BC8C-AB56A3636E8E}" srcOrd="0" destOrd="0" presId="urn:microsoft.com/office/officeart/2008/layout/LinedList"/>
    <dgm:cxn modelId="{8DDD5C1A-2827-4222-8927-31CB1C0D0459}" type="presParOf" srcId="{931EC50A-82DA-48B5-B406-F5755DDF88BF}" destId="{72A632E4-18DF-4D9E-9F2E-6EC0EFCA28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1FE460-6603-4935-A471-0F449F22EB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E59B25-773C-42F0-9F72-88F701E6F9C3}">
      <dgm:prSet/>
      <dgm:spPr/>
      <dgm:t>
        <a:bodyPr/>
        <a:lstStyle/>
        <a:p>
          <a:r>
            <a:rPr lang="en-US" dirty="0" err="1"/>
            <a:t>Basées</a:t>
          </a:r>
          <a:r>
            <a:rPr lang="en-US" dirty="0"/>
            <a:t> sur Java</a:t>
          </a:r>
        </a:p>
      </dgm:t>
    </dgm:pt>
    <dgm:pt modelId="{00D1BF53-4FC8-4FF8-A98B-CFD62203B2B7}" type="parTrans" cxnId="{639482CF-8341-4D9D-B3F8-AEA761707A47}">
      <dgm:prSet/>
      <dgm:spPr/>
      <dgm:t>
        <a:bodyPr/>
        <a:lstStyle/>
        <a:p>
          <a:endParaRPr lang="en-US"/>
        </a:p>
      </dgm:t>
    </dgm:pt>
    <dgm:pt modelId="{6132DD88-2F50-4025-8BE4-0AAC7DBFFBD8}" type="sibTrans" cxnId="{639482CF-8341-4D9D-B3F8-AEA761707A47}">
      <dgm:prSet/>
      <dgm:spPr/>
      <dgm:t>
        <a:bodyPr/>
        <a:lstStyle/>
        <a:p>
          <a:endParaRPr lang="en-US"/>
        </a:p>
      </dgm:t>
    </dgm:pt>
    <dgm:pt modelId="{17D9021D-9C09-43C7-BCA5-72DD581FE4DA}">
      <dgm:prSet/>
      <dgm:spPr/>
      <dgm:t>
        <a:bodyPr/>
        <a:lstStyle/>
        <a:p>
          <a:r>
            <a:rPr lang="en-US"/>
            <a:t>Classes : Pascal Case</a:t>
          </a:r>
          <a:r>
            <a:rPr lang="fr-FR"/>
            <a:t> , Nom Représentatif</a:t>
          </a:r>
          <a:endParaRPr lang="en-US"/>
        </a:p>
      </dgm:t>
    </dgm:pt>
    <dgm:pt modelId="{B9F473CE-D251-4E65-A7FD-309076700B07}" type="parTrans" cxnId="{7B6BA9A3-1835-46A0-A39F-4B1CE6E7AC6E}">
      <dgm:prSet/>
      <dgm:spPr/>
      <dgm:t>
        <a:bodyPr/>
        <a:lstStyle/>
        <a:p>
          <a:endParaRPr lang="en-US"/>
        </a:p>
      </dgm:t>
    </dgm:pt>
    <dgm:pt modelId="{4A021749-9234-4629-BD7B-559162046774}" type="sibTrans" cxnId="{7B6BA9A3-1835-46A0-A39F-4B1CE6E7AC6E}">
      <dgm:prSet/>
      <dgm:spPr/>
      <dgm:t>
        <a:bodyPr/>
        <a:lstStyle/>
        <a:p>
          <a:endParaRPr lang="en-US"/>
        </a:p>
      </dgm:t>
    </dgm:pt>
    <dgm:pt modelId="{22218049-4153-4D6C-89C5-B4AF6FE6FCB3}">
      <dgm:prSet/>
      <dgm:spPr/>
      <dgm:t>
        <a:bodyPr/>
        <a:lstStyle/>
        <a:p>
          <a:r>
            <a:rPr lang="en-US"/>
            <a:t>Variables : Camel Case</a:t>
          </a:r>
          <a:r>
            <a:rPr lang="fr-FR"/>
            <a:t> , Nom Représentatif</a:t>
          </a:r>
          <a:endParaRPr lang="en-US"/>
        </a:p>
      </dgm:t>
    </dgm:pt>
    <dgm:pt modelId="{AA28A245-98E7-4EFD-B839-EF77D225E3CB}" type="parTrans" cxnId="{C3F59944-67A1-4E57-ACD6-597B93E49FAB}">
      <dgm:prSet/>
      <dgm:spPr/>
      <dgm:t>
        <a:bodyPr/>
        <a:lstStyle/>
        <a:p>
          <a:endParaRPr lang="en-US"/>
        </a:p>
      </dgm:t>
    </dgm:pt>
    <dgm:pt modelId="{3E73F3AA-F36C-4364-A040-55275CD1EF91}" type="sibTrans" cxnId="{C3F59944-67A1-4E57-ACD6-597B93E49FAB}">
      <dgm:prSet/>
      <dgm:spPr/>
      <dgm:t>
        <a:bodyPr/>
        <a:lstStyle/>
        <a:p>
          <a:endParaRPr lang="en-US"/>
        </a:p>
      </dgm:t>
    </dgm:pt>
    <dgm:pt modelId="{66FDBB1C-7926-4AE7-A4CF-C37F71156CD0}">
      <dgm:prSet/>
      <dgm:spPr/>
      <dgm:t>
        <a:bodyPr/>
        <a:lstStyle/>
        <a:p>
          <a:r>
            <a:rPr lang="en-US"/>
            <a:t>Triggers : &lt;Nomdel’objet&gt;Trigger , &lt;Nomdel’objet&gt;TriggerHandler</a:t>
          </a:r>
        </a:p>
      </dgm:t>
    </dgm:pt>
    <dgm:pt modelId="{7F4F788B-D6A8-4CFF-B79C-6B89FE7B62BB}" type="parTrans" cxnId="{6E8375C2-466E-4F41-B72F-5B6680201711}">
      <dgm:prSet/>
      <dgm:spPr/>
      <dgm:t>
        <a:bodyPr/>
        <a:lstStyle/>
        <a:p>
          <a:endParaRPr lang="en-US"/>
        </a:p>
      </dgm:t>
    </dgm:pt>
    <dgm:pt modelId="{9F6F5E37-4D70-4A21-920D-37C11E4D6EA4}" type="sibTrans" cxnId="{6E8375C2-466E-4F41-B72F-5B6680201711}">
      <dgm:prSet/>
      <dgm:spPr/>
      <dgm:t>
        <a:bodyPr/>
        <a:lstStyle/>
        <a:p>
          <a:endParaRPr lang="en-US"/>
        </a:p>
      </dgm:t>
    </dgm:pt>
    <dgm:pt modelId="{6AE1F289-EAB4-4ADB-97DC-5241EAAA9AE8}">
      <dgm:prSet/>
      <dgm:spPr/>
      <dgm:t>
        <a:bodyPr/>
        <a:lstStyle/>
        <a:p>
          <a:r>
            <a:rPr lang="en-US"/>
            <a:t>Tests : &lt;NomdeClasse&gt;TEST</a:t>
          </a:r>
        </a:p>
      </dgm:t>
    </dgm:pt>
    <dgm:pt modelId="{232FB57E-B59D-4B7D-A01E-E2F0535F142B}" type="parTrans" cxnId="{F9806157-1B49-4758-83C9-ECBDDC101683}">
      <dgm:prSet/>
      <dgm:spPr/>
      <dgm:t>
        <a:bodyPr/>
        <a:lstStyle/>
        <a:p>
          <a:endParaRPr lang="en-US"/>
        </a:p>
      </dgm:t>
    </dgm:pt>
    <dgm:pt modelId="{19A77708-582A-4655-BF4F-F428DB27E65F}" type="sibTrans" cxnId="{F9806157-1B49-4758-83C9-ECBDDC101683}">
      <dgm:prSet/>
      <dgm:spPr/>
      <dgm:t>
        <a:bodyPr/>
        <a:lstStyle/>
        <a:p>
          <a:endParaRPr lang="en-US"/>
        </a:p>
      </dgm:t>
    </dgm:pt>
    <dgm:pt modelId="{1E1661DB-ED0A-48FE-A71C-F856CB23FACC}">
      <dgm:prSet/>
      <dgm:spPr/>
      <dgm:t>
        <a:bodyPr/>
        <a:lstStyle/>
        <a:p>
          <a:r>
            <a:rPr lang="en-US"/>
            <a:t>Methode de Test :&lt;DescriptionCourteduTest&gt;TEST</a:t>
          </a:r>
        </a:p>
      </dgm:t>
    </dgm:pt>
    <dgm:pt modelId="{B4C4BAFF-472E-4574-A029-2035609951D4}" type="parTrans" cxnId="{509D3A79-B824-42BA-893F-8A49C5DF1C71}">
      <dgm:prSet/>
      <dgm:spPr/>
      <dgm:t>
        <a:bodyPr/>
        <a:lstStyle/>
        <a:p>
          <a:endParaRPr lang="en-US"/>
        </a:p>
      </dgm:t>
    </dgm:pt>
    <dgm:pt modelId="{3A6135A4-1D1A-464E-8EF8-2B9A107D1F3C}" type="sibTrans" cxnId="{509D3A79-B824-42BA-893F-8A49C5DF1C71}">
      <dgm:prSet/>
      <dgm:spPr/>
      <dgm:t>
        <a:bodyPr/>
        <a:lstStyle/>
        <a:p>
          <a:endParaRPr lang="en-US"/>
        </a:p>
      </dgm:t>
    </dgm:pt>
    <dgm:pt modelId="{F1F01EFC-CE0C-4567-A366-628596AB6621}" type="pres">
      <dgm:prSet presAssocID="{D61FE460-6603-4935-A471-0F449F22EBAF}" presName="root" presStyleCnt="0">
        <dgm:presLayoutVars>
          <dgm:dir/>
          <dgm:resizeHandles val="exact"/>
        </dgm:presLayoutVars>
      </dgm:prSet>
      <dgm:spPr/>
    </dgm:pt>
    <dgm:pt modelId="{F0C526C5-2B82-4024-97F6-C9B82CF74D79}" type="pres">
      <dgm:prSet presAssocID="{1AE59B25-773C-42F0-9F72-88F701E6F9C3}" presName="compNode" presStyleCnt="0"/>
      <dgm:spPr/>
    </dgm:pt>
    <dgm:pt modelId="{0A065813-E63C-4283-86CC-C21F51AA0990}" type="pres">
      <dgm:prSet presAssocID="{1AE59B25-773C-42F0-9F72-88F701E6F9C3}" presName="bgRect" presStyleLbl="bgShp" presStyleIdx="0" presStyleCnt="6"/>
      <dgm:spPr/>
    </dgm:pt>
    <dgm:pt modelId="{B6961B31-288D-40DE-8CDA-EC6BAE11E6EA}" type="pres">
      <dgm:prSet presAssocID="{1AE59B25-773C-42F0-9F72-88F701E6F9C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rse Code with solid fill"/>
        </a:ext>
      </dgm:extLst>
    </dgm:pt>
    <dgm:pt modelId="{EAE6F884-5B25-4E9D-A54C-6049AB9DF907}" type="pres">
      <dgm:prSet presAssocID="{1AE59B25-773C-42F0-9F72-88F701E6F9C3}" presName="spaceRect" presStyleCnt="0"/>
      <dgm:spPr/>
    </dgm:pt>
    <dgm:pt modelId="{389DD331-C574-470B-A1CA-D49F2A1DA5D7}" type="pres">
      <dgm:prSet presAssocID="{1AE59B25-773C-42F0-9F72-88F701E6F9C3}" presName="parTx" presStyleLbl="revTx" presStyleIdx="0" presStyleCnt="6">
        <dgm:presLayoutVars>
          <dgm:chMax val="0"/>
          <dgm:chPref val="0"/>
        </dgm:presLayoutVars>
      </dgm:prSet>
      <dgm:spPr/>
    </dgm:pt>
    <dgm:pt modelId="{4D4B99BC-7232-4577-AD7C-E3A0E0BDFAF4}" type="pres">
      <dgm:prSet presAssocID="{6132DD88-2F50-4025-8BE4-0AAC7DBFFBD8}" presName="sibTrans" presStyleCnt="0"/>
      <dgm:spPr/>
    </dgm:pt>
    <dgm:pt modelId="{6033D184-BC45-485E-A071-B487BA179334}" type="pres">
      <dgm:prSet presAssocID="{17D9021D-9C09-43C7-BCA5-72DD581FE4DA}" presName="compNode" presStyleCnt="0"/>
      <dgm:spPr/>
    </dgm:pt>
    <dgm:pt modelId="{039350B6-98BA-4C28-8464-7B9E4F0FAA68}" type="pres">
      <dgm:prSet presAssocID="{17D9021D-9C09-43C7-BCA5-72DD581FE4DA}" presName="bgRect" presStyleLbl="bgShp" presStyleIdx="1" presStyleCnt="6"/>
      <dgm:spPr/>
    </dgm:pt>
    <dgm:pt modelId="{03CDC847-53D8-4997-80B0-C070480F3260}" type="pres">
      <dgm:prSet presAssocID="{17D9021D-9C09-43C7-BCA5-72DD581FE4D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 with solid fill"/>
        </a:ext>
      </dgm:extLst>
    </dgm:pt>
    <dgm:pt modelId="{D975F222-D07B-43F5-B3D0-6336B0B68D6D}" type="pres">
      <dgm:prSet presAssocID="{17D9021D-9C09-43C7-BCA5-72DD581FE4DA}" presName="spaceRect" presStyleCnt="0"/>
      <dgm:spPr/>
    </dgm:pt>
    <dgm:pt modelId="{9B1E5E01-D2F0-426C-9EB0-B50E11E78D93}" type="pres">
      <dgm:prSet presAssocID="{17D9021D-9C09-43C7-BCA5-72DD581FE4DA}" presName="parTx" presStyleLbl="revTx" presStyleIdx="1" presStyleCnt="6">
        <dgm:presLayoutVars>
          <dgm:chMax val="0"/>
          <dgm:chPref val="0"/>
        </dgm:presLayoutVars>
      </dgm:prSet>
      <dgm:spPr/>
    </dgm:pt>
    <dgm:pt modelId="{F4FD9E0F-E611-4EF9-9346-02AAA4E5DF40}" type="pres">
      <dgm:prSet presAssocID="{4A021749-9234-4629-BD7B-559162046774}" presName="sibTrans" presStyleCnt="0"/>
      <dgm:spPr/>
    </dgm:pt>
    <dgm:pt modelId="{BAF2411D-ADE6-4979-BA7E-128F26735DE4}" type="pres">
      <dgm:prSet presAssocID="{22218049-4153-4D6C-89C5-B4AF6FE6FCB3}" presName="compNode" presStyleCnt="0"/>
      <dgm:spPr/>
    </dgm:pt>
    <dgm:pt modelId="{110E312F-3770-4092-8508-901406CC6CA6}" type="pres">
      <dgm:prSet presAssocID="{22218049-4153-4D6C-89C5-B4AF6FE6FCB3}" presName="bgRect" presStyleLbl="bgShp" presStyleIdx="2" presStyleCnt="6"/>
      <dgm:spPr/>
    </dgm:pt>
    <dgm:pt modelId="{06EAA222-2778-4880-B1EC-F1CF85E662C0}" type="pres">
      <dgm:prSet presAssocID="{22218049-4153-4D6C-89C5-B4AF6FE6FCB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l with solid fill"/>
        </a:ext>
      </dgm:extLst>
    </dgm:pt>
    <dgm:pt modelId="{5D59BC5D-DF6D-41C7-B83E-F1C348E32C2E}" type="pres">
      <dgm:prSet presAssocID="{22218049-4153-4D6C-89C5-B4AF6FE6FCB3}" presName="spaceRect" presStyleCnt="0"/>
      <dgm:spPr/>
    </dgm:pt>
    <dgm:pt modelId="{D53B1AEF-9012-49D5-BDA1-80047C1D9C27}" type="pres">
      <dgm:prSet presAssocID="{22218049-4153-4D6C-89C5-B4AF6FE6FCB3}" presName="parTx" presStyleLbl="revTx" presStyleIdx="2" presStyleCnt="6">
        <dgm:presLayoutVars>
          <dgm:chMax val="0"/>
          <dgm:chPref val="0"/>
        </dgm:presLayoutVars>
      </dgm:prSet>
      <dgm:spPr/>
    </dgm:pt>
    <dgm:pt modelId="{280651E8-ED1F-46ED-BAD0-5E999596DE4A}" type="pres">
      <dgm:prSet presAssocID="{3E73F3AA-F36C-4364-A040-55275CD1EF91}" presName="sibTrans" presStyleCnt="0"/>
      <dgm:spPr/>
    </dgm:pt>
    <dgm:pt modelId="{510A0367-2F42-41AD-8E39-4B8F29B6A53F}" type="pres">
      <dgm:prSet presAssocID="{66FDBB1C-7926-4AE7-A4CF-C37F71156CD0}" presName="compNode" presStyleCnt="0"/>
      <dgm:spPr/>
    </dgm:pt>
    <dgm:pt modelId="{A75ADB7C-F995-4724-9017-922AF0BE9153}" type="pres">
      <dgm:prSet presAssocID="{66FDBB1C-7926-4AE7-A4CF-C37F71156CD0}" presName="bgRect" presStyleLbl="bgShp" presStyleIdx="3" presStyleCnt="6"/>
      <dgm:spPr/>
    </dgm:pt>
    <dgm:pt modelId="{59F6E57A-5767-49CC-B605-AB412FCFFFAD}" type="pres">
      <dgm:prSet presAssocID="{66FDBB1C-7926-4AE7-A4CF-C37F71156CD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815ED7E1-3164-4E4F-A3A8-B5393098AB47}" type="pres">
      <dgm:prSet presAssocID="{66FDBB1C-7926-4AE7-A4CF-C37F71156CD0}" presName="spaceRect" presStyleCnt="0"/>
      <dgm:spPr/>
    </dgm:pt>
    <dgm:pt modelId="{7957913C-A6FB-4D79-BF9A-9AD1A9708C7E}" type="pres">
      <dgm:prSet presAssocID="{66FDBB1C-7926-4AE7-A4CF-C37F71156CD0}" presName="parTx" presStyleLbl="revTx" presStyleIdx="3" presStyleCnt="6">
        <dgm:presLayoutVars>
          <dgm:chMax val="0"/>
          <dgm:chPref val="0"/>
        </dgm:presLayoutVars>
      </dgm:prSet>
      <dgm:spPr/>
    </dgm:pt>
    <dgm:pt modelId="{39C32E9F-F52A-4A5A-8495-80F55285A9DD}" type="pres">
      <dgm:prSet presAssocID="{9F6F5E37-4D70-4A21-920D-37C11E4D6EA4}" presName="sibTrans" presStyleCnt="0"/>
      <dgm:spPr/>
    </dgm:pt>
    <dgm:pt modelId="{46226F7A-9317-43DF-A54E-85CB13AE1279}" type="pres">
      <dgm:prSet presAssocID="{6AE1F289-EAB4-4ADB-97DC-5241EAAA9AE8}" presName="compNode" presStyleCnt="0"/>
      <dgm:spPr/>
    </dgm:pt>
    <dgm:pt modelId="{10903E6D-F9C9-4A21-BFBD-5D30F42DE680}" type="pres">
      <dgm:prSet presAssocID="{6AE1F289-EAB4-4ADB-97DC-5241EAAA9AE8}" presName="bgRect" presStyleLbl="bgShp" presStyleIdx="4" presStyleCnt="6"/>
      <dgm:spPr/>
    </dgm:pt>
    <dgm:pt modelId="{CC4EC217-23DC-40D1-84CA-61F8659EC1A1}" type="pres">
      <dgm:prSet presAssocID="{6AE1F289-EAB4-4ADB-97DC-5241EAAA9AE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9C817D29-9E06-4B8B-933C-204B18F1A7FE}" type="pres">
      <dgm:prSet presAssocID="{6AE1F289-EAB4-4ADB-97DC-5241EAAA9AE8}" presName="spaceRect" presStyleCnt="0"/>
      <dgm:spPr/>
    </dgm:pt>
    <dgm:pt modelId="{5026039A-DECB-4D02-8723-9FDFAD18F957}" type="pres">
      <dgm:prSet presAssocID="{6AE1F289-EAB4-4ADB-97DC-5241EAAA9AE8}" presName="parTx" presStyleLbl="revTx" presStyleIdx="4" presStyleCnt="6">
        <dgm:presLayoutVars>
          <dgm:chMax val="0"/>
          <dgm:chPref val="0"/>
        </dgm:presLayoutVars>
      </dgm:prSet>
      <dgm:spPr/>
    </dgm:pt>
    <dgm:pt modelId="{F1FA9F22-D8CA-420B-A497-D340F9C27E5D}" type="pres">
      <dgm:prSet presAssocID="{19A77708-582A-4655-BF4F-F428DB27E65F}" presName="sibTrans" presStyleCnt="0"/>
      <dgm:spPr/>
    </dgm:pt>
    <dgm:pt modelId="{E79E84D7-5336-41B7-AD79-5F8EE90E0C1B}" type="pres">
      <dgm:prSet presAssocID="{1E1661DB-ED0A-48FE-A71C-F856CB23FACC}" presName="compNode" presStyleCnt="0"/>
      <dgm:spPr/>
    </dgm:pt>
    <dgm:pt modelId="{17E60015-FCB6-4D73-BD51-96D72C3D1F3B}" type="pres">
      <dgm:prSet presAssocID="{1E1661DB-ED0A-48FE-A71C-F856CB23FACC}" presName="bgRect" presStyleLbl="bgShp" presStyleIdx="5" presStyleCnt="6"/>
      <dgm:spPr/>
    </dgm:pt>
    <dgm:pt modelId="{B2759A6C-3023-4CA6-910D-EDCF2BDA0B05}" type="pres">
      <dgm:prSet presAssocID="{1E1661DB-ED0A-48FE-A71C-F856CB23FAC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AF843E5-9A32-4515-920D-2948158A09B3}" type="pres">
      <dgm:prSet presAssocID="{1E1661DB-ED0A-48FE-A71C-F856CB23FACC}" presName="spaceRect" presStyleCnt="0"/>
      <dgm:spPr/>
    </dgm:pt>
    <dgm:pt modelId="{3E1C45BE-4696-44DB-8D77-6A8194D618EA}" type="pres">
      <dgm:prSet presAssocID="{1E1661DB-ED0A-48FE-A71C-F856CB23FAC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3907A1C-18A8-423D-B9A3-B8A9845E600A}" type="presOf" srcId="{22218049-4153-4D6C-89C5-B4AF6FE6FCB3}" destId="{D53B1AEF-9012-49D5-BDA1-80047C1D9C27}" srcOrd="0" destOrd="0" presId="urn:microsoft.com/office/officeart/2018/2/layout/IconVerticalSolidList"/>
    <dgm:cxn modelId="{C3F59944-67A1-4E57-ACD6-597B93E49FAB}" srcId="{D61FE460-6603-4935-A471-0F449F22EBAF}" destId="{22218049-4153-4D6C-89C5-B4AF6FE6FCB3}" srcOrd="2" destOrd="0" parTransId="{AA28A245-98E7-4EFD-B839-EF77D225E3CB}" sibTransId="{3E73F3AA-F36C-4364-A040-55275CD1EF91}"/>
    <dgm:cxn modelId="{355DB371-6640-420F-8E10-43DA4E650495}" type="presOf" srcId="{1E1661DB-ED0A-48FE-A71C-F856CB23FACC}" destId="{3E1C45BE-4696-44DB-8D77-6A8194D618EA}" srcOrd="0" destOrd="0" presId="urn:microsoft.com/office/officeart/2018/2/layout/IconVerticalSolidList"/>
    <dgm:cxn modelId="{F9806157-1B49-4758-83C9-ECBDDC101683}" srcId="{D61FE460-6603-4935-A471-0F449F22EBAF}" destId="{6AE1F289-EAB4-4ADB-97DC-5241EAAA9AE8}" srcOrd="4" destOrd="0" parTransId="{232FB57E-B59D-4B7D-A01E-E2F0535F142B}" sibTransId="{19A77708-582A-4655-BF4F-F428DB27E65F}"/>
    <dgm:cxn modelId="{509D3A79-B824-42BA-893F-8A49C5DF1C71}" srcId="{D61FE460-6603-4935-A471-0F449F22EBAF}" destId="{1E1661DB-ED0A-48FE-A71C-F856CB23FACC}" srcOrd="5" destOrd="0" parTransId="{B4C4BAFF-472E-4574-A029-2035609951D4}" sibTransId="{3A6135A4-1D1A-464E-8EF8-2B9A107D1F3C}"/>
    <dgm:cxn modelId="{5B191C9E-8C61-4F2F-8D67-A0BBE3DCBF8B}" type="presOf" srcId="{66FDBB1C-7926-4AE7-A4CF-C37F71156CD0}" destId="{7957913C-A6FB-4D79-BF9A-9AD1A9708C7E}" srcOrd="0" destOrd="0" presId="urn:microsoft.com/office/officeart/2018/2/layout/IconVerticalSolidList"/>
    <dgm:cxn modelId="{7B6BA9A3-1835-46A0-A39F-4B1CE6E7AC6E}" srcId="{D61FE460-6603-4935-A471-0F449F22EBAF}" destId="{17D9021D-9C09-43C7-BCA5-72DD581FE4DA}" srcOrd="1" destOrd="0" parTransId="{B9F473CE-D251-4E65-A7FD-309076700B07}" sibTransId="{4A021749-9234-4629-BD7B-559162046774}"/>
    <dgm:cxn modelId="{9F300FA4-A695-4F15-AFE6-5833874A13B3}" type="presOf" srcId="{1AE59B25-773C-42F0-9F72-88F701E6F9C3}" destId="{389DD331-C574-470B-A1CA-D49F2A1DA5D7}" srcOrd="0" destOrd="0" presId="urn:microsoft.com/office/officeart/2018/2/layout/IconVerticalSolidList"/>
    <dgm:cxn modelId="{7F8A55B7-9236-4F30-8319-E1E09B3A76B5}" type="presOf" srcId="{D61FE460-6603-4935-A471-0F449F22EBAF}" destId="{F1F01EFC-CE0C-4567-A366-628596AB6621}" srcOrd="0" destOrd="0" presId="urn:microsoft.com/office/officeart/2018/2/layout/IconVerticalSolidList"/>
    <dgm:cxn modelId="{3AB864B9-C6DB-4C7D-85C6-73A59E981BB3}" type="presOf" srcId="{17D9021D-9C09-43C7-BCA5-72DD581FE4DA}" destId="{9B1E5E01-D2F0-426C-9EB0-B50E11E78D93}" srcOrd="0" destOrd="0" presId="urn:microsoft.com/office/officeart/2018/2/layout/IconVerticalSolidList"/>
    <dgm:cxn modelId="{6E8375C2-466E-4F41-B72F-5B6680201711}" srcId="{D61FE460-6603-4935-A471-0F449F22EBAF}" destId="{66FDBB1C-7926-4AE7-A4CF-C37F71156CD0}" srcOrd="3" destOrd="0" parTransId="{7F4F788B-D6A8-4CFF-B79C-6B89FE7B62BB}" sibTransId="{9F6F5E37-4D70-4A21-920D-37C11E4D6EA4}"/>
    <dgm:cxn modelId="{521792C4-B68E-4EF2-954D-0272695A9D4D}" type="presOf" srcId="{6AE1F289-EAB4-4ADB-97DC-5241EAAA9AE8}" destId="{5026039A-DECB-4D02-8723-9FDFAD18F957}" srcOrd="0" destOrd="0" presId="urn:microsoft.com/office/officeart/2018/2/layout/IconVerticalSolidList"/>
    <dgm:cxn modelId="{639482CF-8341-4D9D-B3F8-AEA761707A47}" srcId="{D61FE460-6603-4935-A471-0F449F22EBAF}" destId="{1AE59B25-773C-42F0-9F72-88F701E6F9C3}" srcOrd="0" destOrd="0" parTransId="{00D1BF53-4FC8-4FF8-A98B-CFD62203B2B7}" sibTransId="{6132DD88-2F50-4025-8BE4-0AAC7DBFFBD8}"/>
    <dgm:cxn modelId="{304E7AC6-B0DC-44E1-A842-E1969CE864E8}" type="presParOf" srcId="{F1F01EFC-CE0C-4567-A366-628596AB6621}" destId="{F0C526C5-2B82-4024-97F6-C9B82CF74D79}" srcOrd="0" destOrd="0" presId="urn:microsoft.com/office/officeart/2018/2/layout/IconVerticalSolidList"/>
    <dgm:cxn modelId="{0FD48948-4EBA-4912-8E93-876CBE47EC71}" type="presParOf" srcId="{F0C526C5-2B82-4024-97F6-C9B82CF74D79}" destId="{0A065813-E63C-4283-86CC-C21F51AA0990}" srcOrd="0" destOrd="0" presId="urn:microsoft.com/office/officeart/2018/2/layout/IconVerticalSolidList"/>
    <dgm:cxn modelId="{06A3267E-FD57-4112-A871-8510FF36D9DE}" type="presParOf" srcId="{F0C526C5-2B82-4024-97F6-C9B82CF74D79}" destId="{B6961B31-288D-40DE-8CDA-EC6BAE11E6EA}" srcOrd="1" destOrd="0" presId="urn:microsoft.com/office/officeart/2018/2/layout/IconVerticalSolidList"/>
    <dgm:cxn modelId="{4437AFFE-36A0-4C03-AD10-4281DB1E01CC}" type="presParOf" srcId="{F0C526C5-2B82-4024-97F6-C9B82CF74D79}" destId="{EAE6F884-5B25-4E9D-A54C-6049AB9DF907}" srcOrd="2" destOrd="0" presId="urn:microsoft.com/office/officeart/2018/2/layout/IconVerticalSolidList"/>
    <dgm:cxn modelId="{B7DD5A83-B3E8-442A-A9AC-0AEC4E768E9B}" type="presParOf" srcId="{F0C526C5-2B82-4024-97F6-C9B82CF74D79}" destId="{389DD331-C574-470B-A1CA-D49F2A1DA5D7}" srcOrd="3" destOrd="0" presId="urn:microsoft.com/office/officeart/2018/2/layout/IconVerticalSolidList"/>
    <dgm:cxn modelId="{34669D85-7A4E-4D8A-93B3-86070CEDE5EB}" type="presParOf" srcId="{F1F01EFC-CE0C-4567-A366-628596AB6621}" destId="{4D4B99BC-7232-4577-AD7C-E3A0E0BDFAF4}" srcOrd="1" destOrd="0" presId="urn:microsoft.com/office/officeart/2018/2/layout/IconVerticalSolidList"/>
    <dgm:cxn modelId="{4F19D7AC-81D9-462D-A26B-1F34D6C70DA7}" type="presParOf" srcId="{F1F01EFC-CE0C-4567-A366-628596AB6621}" destId="{6033D184-BC45-485E-A071-B487BA179334}" srcOrd="2" destOrd="0" presId="urn:microsoft.com/office/officeart/2018/2/layout/IconVerticalSolidList"/>
    <dgm:cxn modelId="{519C5C5E-B438-4171-BD57-0BEC2EBE9D29}" type="presParOf" srcId="{6033D184-BC45-485E-A071-B487BA179334}" destId="{039350B6-98BA-4C28-8464-7B9E4F0FAA68}" srcOrd="0" destOrd="0" presId="urn:microsoft.com/office/officeart/2018/2/layout/IconVerticalSolidList"/>
    <dgm:cxn modelId="{84DDE74B-43D2-41BF-9423-FA0822029CAE}" type="presParOf" srcId="{6033D184-BC45-485E-A071-B487BA179334}" destId="{03CDC847-53D8-4997-80B0-C070480F3260}" srcOrd="1" destOrd="0" presId="urn:microsoft.com/office/officeart/2018/2/layout/IconVerticalSolidList"/>
    <dgm:cxn modelId="{C347FFF0-A865-4A42-A179-A821AE98D883}" type="presParOf" srcId="{6033D184-BC45-485E-A071-B487BA179334}" destId="{D975F222-D07B-43F5-B3D0-6336B0B68D6D}" srcOrd="2" destOrd="0" presId="urn:microsoft.com/office/officeart/2018/2/layout/IconVerticalSolidList"/>
    <dgm:cxn modelId="{322C1A3B-55A6-4872-9032-E422857A99EB}" type="presParOf" srcId="{6033D184-BC45-485E-A071-B487BA179334}" destId="{9B1E5E01-D2F0-426C-9EB0-B50E11E78D93}" srcOrd="3" destOrd="0" presId="urn:microsoft.com/office/officeart/2018/2/layout/IconVerticalSolidList"/>
    <dgm:cxn modelId="{8C53F188-A568-43E6-86FE-F5172E8294CB}" type="presParOf" srcId="{F1F01EFC-CE0C-4567-A366-628596AB6621}" destId="{F4FD9E0F-E611-4EF9-9346-02AAA4E5DF40}" srcOrd="3" destOrd="0" presId="urn:microsoft.com/office/officeart/2018/2/layout/IconVerticalSolidList"/>
    <dgm:cxn modelId="{EFD242AB-E85B-4154-B9B1-8A0E28C2768B}" type="presParOf" srcId="{F1F01EFC-CE0C-4567-A366-628596AB6621}" destId="{BAF2411D-ADE6-4979-BA7E-128F26735DE4}" srcOrd="4" destOrd="0" presId="urn:microsoft.com/office/officeart/2018/2/layout/IconVerticalSolidList"/>
    <dgm:cxn modelId="{57DA8767-B884-47E7-9EF2-E33304B86BAB}" type="presParOf" srcId="{BAF2411D-ADE6-4979-BA7E-128F26735DE4}" destId="{110E312F-3770-4092-8508-901406CC6CA6}" srcOrd="0" destOrd="0" presId="urn:microsoft.com/office/officeart/2018/2/layout/IconVerticalSolidList"/>
    <dgm:cxn modelId="{91054136-E588-446A-8F55-B5757C61B181}" type="presParOf" srcId="{BAF2411D-ADE6-4979-BA7E-128F26735DE4}" destId="{06EAA222-2778-4880-B1EC-F1CF85E662C0}" srcOrd="1" destOrd="0" presId="urn:microsoft.com/office/officeart/2018/2/layout/IconVerticalSolidList"/>
    <dgm:cxn modelId="{BDAF09B1-DF70-4FCA-A236-68C3BD537B16}" type="presParOf" srcId="{BAF2411D-ADE6-4979-BA7E-128F26735DE4}" destId="{5D59BC5D-DF6D-41C7-B83E-F1C348E32C2E}" srcOrd="2" destOrd="0" presId="urn:microsoft.com/office/officeart/2018/2/layout/IconVerticalSolidList"/>
    <dgm:cxn modelId="{7471C58E-D345-4888-9867-AF1E93688ED9}" type="presParOf" srcId="{BAF2411D-ADE6-4979-BA7E-128F26735DE4}" destId="{D53B1AEF-9012-49D5-BDA1-80047C1D9C27}" srcOrd="3" destOrd="0" presId="urn:microsoft.com/office/officeart/2018/2/layout/IconVerticalSolidList"/>
    <dgm:cxn modelId="{1C506423-0C32-4A10-B66B-8AC0E897B70A}" type="presParOf" srcId="{F1F01EFC-CE0C-4567-A366-628596AB6621}" destId="{280651E8-ED1F-46ED-BAD0-5E999596DE4A}" srcOrd="5" destOrd="0" presId="urn:microsoft.com/office/officeart/2018/2/layout/IconVerticalSolidList"/>
    <dgm:cxn modelId="{54D79ADF-79DA-4191-B6BD-3BED5EDA4AD1}" type="presParOf" srcId="{F1F01EFC-CE0C-4567-A366-628596AB6621}" destId="{510A0367-2F42-41AD-8E39-4B8F29B6A53F}" srcOrd="6" destOrd="0" presId="urn:microsoft.com/office/officeart/2018/2/layout/IconVerticalSolidList"/>
    <dgm:cxn modelId="{3F1E3A1A-3043-463A-8119-2C13C293FF73}" type="presParOf" srcId="{510A0367-2F42-41AD-8E39-4B8F29B6A53F}" destId="{A75ADB7C-F995-4724-9017-922AF0BE9153}" srcOrd="0" destOrd="0" presId="urn:microsoft.com/office/officeart/2018/2/layout/IconVerticalSolidList"/>
    <dgm:cxn modelId="{4C486B02-C712-4DE2-B4E0-067589DECDF3}" type="presParOf" srcId="{510A0367-2F42-41AD-8E39-4B8F29B6A53F}" destId="{59F6E57A-5767-49CC-B605-AB412FCFFFAD}" srcOrd="1" destOrd="0" presId="urn:microsoft.com/office/officeart/2018/2/layout/IconVerticalSolidList"/>
    <dgm:cxn modelId="{CAF14E21-D2B5-4E2F-926D-3C6920C970B0}" type="presParOf" srcId="{510A0367-2F42-41AD-8E39-4B8F29B6A53F}" destId="{815ED7E1-3164-4E4F-A3A8-B5393098AB47}" srcOrd="2" destOrd="0" presId="urn:microsoft.com/office/officeart/2018/2/layout/IconVerticalSolidList"/>
    <dgm:cxn modelId="{DA0A74FB-A4FB-4618-8B74-30BE0A8295F4}" type="presParOf" srcId="{510A0367-2F42-41AD-8E39-4B8F29B6A53F}" destId="{7957913C-A6FB-4D79-BF9A-9AD1A9708C7E}" srcOrd="3" destOrd="0" presId="urn:microsoft.com/office/officeart/2018/2/layout/IconVerticalSolidList"/>
    <dgm:cxn modelId="{7E1287FA-458C-4DAF-9E84-B5764A1DFE68}" type="presParOf" srcId="{F1F01EFC-CE0C-4567-A366-628596AB6621}" destId="{39C32E9F-F52A-4A5A-8495-80F55285A9DD}" srcOrd="7" destOrd="0" presId="urn:microsoft.com/office/officeart/2018/2/layout/IconVerticalSolidList"/>
    <dgm:cxn modelId="{4ECA6FB3-68EF-4B04-BFEC-3261EEF7B752}" type="presParOf" srcId="{F1F01EFC-CE0C-4567-A366-628596AB6621}" destId="{46226F7A-9317-43DF-A54E-85CB13AE1279}" srcOrd="8" destOrd="0" presId="urn:microsoft.com/office/officeart/2018/2/layout/IconVerticalSolidList"/>
    <dgm:cxn modelId="{68BBB04C-0604-4A47-828F-21D48B6E5EEB}" type="presParOf" srcId="{46226F7A-9317-43DF-A54E-85CB13AE1279}" destId="{10903E6D-F9C9-4A21-BFBD-5D30F42DE680}" srcOrd="0" destOrd="0" presId="urn:microsoft.com/office/officeart/2018/2/layout/IconVerticalSolidList"/>
    <dgm:cxn modelId="{D9AF2D30-44E6-4436-B8D1-B45B1195479D}" type="presParOf" srcId="{46226F7A-9317-43DF-A54E-85CB13AE1279}" destId="{CC4EC217-23DC-40D1-84CA-61F8659EC1A1}" srcOrd="1" destOrd="0" presId="urn:microsoft.com/office/officeart/2018/2/layout/IconVerticalSolidList"/>
    <dgm:cxn modelId="{7377A1BC-4825-40B4-84D2-18C264B0B7FF}" type="presParOf" srcId="{46226F7A-9317-43DF-A54E-85CB13AE1279}" destId="{9C817D29-9E06-4B8B-933C-204B18F1A7FE}" srcOrd="2" destOrd="0" presId="urn:microsoft.com/office/officeart/2018/2/layout/IconVerticalSolidList"/>
    <dgm:cxn modelId="{D71C3817-3314-44E7-A713-040431C7F9C7}" type="presParOf" srcId="{46226F7A-9317-43DF-A54E-85CB13AE1279}" destId="{5026039A-DECB-4D02-8723-9FDFAD18F957}" srcOrd="3" destOrd="0" presId="urn:microsoft.com/office/officeart/2018/2/layout/IconVerticalSolidList"/>
    <dgm:cxn modelId="{F106E51D-4448-4786-A921-25554180F71C}" type="presParOf" srcId="{F1F01EFC-CE0C-4567-A366-628596AB6621}" destId="{F1FA9F22-D8CA-420B-A497-D340F9C27E5D}" srcOrd="9" destOrd="0" presId="urn:microsoft.com/office/officeart/2018/2/layout/IconVerticalSolidList"/>
    <dgm:cxn modelId="{FC5273A2-7636-4945-9DC9-6C66953EEF3C}" type="presParOf" srcId="{F1F01EFC-CE0C-4567-A366-628596AB6621}" destId="{E79E84D7-5336-41B7-AD79-5F8EE90E0C1B}" srcOrd="10" destOrd="0" presId="urn:microsoft.com/office/officeart/2018/2/layout/IconVerticalSolidList"/>
    <dgm:cxn modelId="{7A94A770-E03C-47C2-B2D7-0F2D740862F4}" type="presParOf" srcId="{E79E84D7-5336-41B7-AD79-5F8EE90E0C1B}" destId="{17E60015-FCB6-4D73-BD51-96D72C3D1F3B}" srcOrd="0" destOrd="0" presId="urn:microsoft.com/office/officeart/2018/2/layout/IconVerticalSolidList"/>
    <dgm:cxn modelId="{29C681A6-42F5-4A37-99F1-5856250C98BD}" type="presParOf" srcId="{E79E84D7-5336-41B7-AD79-5F8EE90E0C1B}" destId="{B2759A6C-3023-4CA6-910D-EDCF2BDA0B05}" srcOrd="1" destOrd="0" presId="urn:microsoft.com/office/officeart/2018/2/layout/IconVerticalSolidList"/>
    <dgm:cxn modelId="{DC659AD8-5640-41E4-86AA-909962CF016D}" type="presParOf" srcId="{E79E84D7-5336-41B7-AD79-5F8EE90E0C1B}" destId="{6AF843E5-9A32-4515-920D-2948158A09B3}" srcOrd="2" destOrd="0" presId="urn:microsoft.com/office/officeart/2018/2/layout/IconVerticalSolidList"/>
    <dgm:cxn modelId="{CA1B986B-4551-4BD3-9AFA-FEE490A88F0A}" type="presParOf" srcId="{E79E84D7-5336-41B7-AD79-5F8EE90E0C1B}" destId="{3E1C45BE-4696-44DB-8D77-6A8194D618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2529BD-652D-432D-BB9B-AC6BBD08D872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1A0162F-7F36-42BB-965C-6B8FC5A2DEDC}">
      <dgm:prSet/>
      <dgm:spPr/>
      <dgm:t>
        <a:bodyPr/>
        <a:lstStyle/>
        <a:p>
          <a:r>
            <a:rPr lang="en-US"/>
            <a:t>100 SOQL</a:t>
          </a:r>
        </a:p>
      </dgm:t>
    </dgm:pt>
    <dgm:pt modelId="{93453ACF-E505-45BD-A6EA-B7609B083371}" type="parTrans" cxnId="{165DE330-51D8-41CE-B9EB-C8A2C30F577E}">
      <dgm:prSet/>
      <dgm:spPr/>
      <dgm:t>
        <a:bodyPr/>
        <a:lstStyle/>
        <a:p>
          <a:endParaRPr lang="en-US"/>
        </a:p>
      </dgm:t>
    </dgm:pt>
    <dgm:pt modelId="{294B1844-A433-4066-90AE-A426F5BEADE8}" type="sibTrans" cxnId="{165DE330-51D8-41CE-B9EB-C8A2C30F577E}">
      <dgm:prSet/>
      <dgm:spPr/>
      <dgm:t>
        <a:bodyPr/>
        <a:lstStyle/>
        <a:p>
          <a:endParaRPr lang="en-US"/>
        </a:p>
      </dgm:t>
    </dgm:pt>
    <dgm:pt modelId="{13D51280-5B66-4BB5-A82B-E6EA782AD40C}">
      <dgm:prSet/>
      <dgm:spPr/>
      <dgm:t>
        <a:bodyPr/>
        <a:lstStyle/>
        <a:p>
          <a:r>
            <a:rPr lang="en-US"/>
            <a:t>50 000 Lignes de SOQL</a:t>
          </a:r>
        </a:p>
      </dgm:t>
    </dgm:pt>
    <dgm:pt modelId="{37459752-FC2D-489F-8A8C-B2CE0DFAB9E0}" type="parTrans" cxnId="{ED550442-FD12-4A73-92C1-42C469AEFCFF}">
      <dgm:prSet/>
      <dgm:spPr/>
      <dgm:t>
        <a:bodyPr/>
        <a:lstStyle/>
        <a:p>
          <a:endParaRPr lang="en-US"/>
        </a:p>
      </dgm:t>
    </dgm:pt>
    <dgm:pt modelId="{8F1840A7-5CAE-47C2-AE6C-DDA5D3378B8C}" type="sibTrans" cxnId="{ED550442-FD12-4A73-92C1-42C469AEFCFF}">
      <dgm:prSet/>
      <dgm:spPr/>
      <dgm:t>
        <a:bodyPr/>
        <a:lstStyle/>
        <a:p>
          <a:endParaRPr lang="en-US"/>
        </a:p>
      </dgm:t>
    </dgm:pt>
    <dgm:pt modelId="{3051072F-FC73-40EC-99D4-54EE236F4DBA}">
      <dgm:prSet/>
      <dgm:spPr/>
      <dgm:t>
        <a:bodyPr/>
        <a:lstStyle/>
        <a:p>
          <a:r>
            <a:rPr lang="en-US"/>
            <a:t>20 SOSL</a:t>
          </a:r>
        </a:p>
      </dgm:t>
    </dgm:pt>
    <dgm:pt modelId="{C9611E77-72B9-4D36-8A37-C907850ACA1B}" type="parTrans" cxnId="{D38CACEE-D299-49A7-9949-DF9B34982E1D}">
      <dgm:prSet/>
      <dgm:spPr/>
      <dgm:t>
        <a:bodyPr/>
        <a:lstStyle/>
        <a:p>
          <a:endParaRPr lang="en-US"/>
        </a:p>
      </dgm:t>
    </dgm:pt>
    <dgm:pt modelId="{CDA58E4F-A11A-436F-92B5-C2EFDC00A670}" type="sibTrans" cxnId="{D38CACEE-D299-49A7-9949-DF9B34982E1D}">
      <dgm:prSet/>
      <dgm:spPr/>
      <dgm:t>
        <a:bodyPr/>
        <a:lstStyle/>
        <a:p>
          <a:endParaRPr lang="en-US"/>
        </a:p>
      </dgm:t>
    </dgm:pt>
    <dgm:pt modelId="{29D95F89-1A9B-4951-BA8C-770B3E177E9C}">
      <dgm:prSet/>
      <dgm:spPr/>
      <dgm:t>
        <a:bodyPr/>
        <a:lstStyle/>
        <a:p>
          <a:r>
            <a:rPr lang="en-US"/>
            <a:t>2 000 Lignes de SOSL</a:t>
          </a:r>
        </a:p>
      </dgm:t>
    </dgm:pt>
    <dgm:pt modelId="{24E1C09C-6AD5-4666-9931-2ACDF13F8043}" type="parTrans" cxnId="{6BB0B588-4EF0-44FC-8591-C0243F23425B}">
      <dgm:prSet/>
      <dgm:spPr/>
      <dgm:t>
        <a:bodyPr/>
        <a:lstStyle/>
        <a:p>
          <a:endParaRPr lang="en-US"/>
        </a:p>
      </dgm:t>
    </dgm:pt>
    <dgm:pt modelId="{DCDC9707-5FA6-491B-91D7-DBA9159EA16B}" type="sibTrans" cxnId="{6BB0B588-4EF0-44FC-8591-C0243F23425B}">
      <dgm:prSet/>
      <dgm:spPr/>
      <dgm:t>
        <a:bodyPr/>
        <a:lstStyle/>
        <a:p>
          <a:endParaRPr lang="en-US"/>
        </a:p>
      </dgm:t>
    </dgm:pt>
    <dgm:pt modelId="{B176DDDF-C9E4-40E7-BC0A-F1B3F82E011A}">
      <dgm:prSet/>
      <dgm:spPr/>
      <dgm:t>
        <a:bodyPr/>
        <a:lstStyle/>
        <a:p>
          <a:r>
            <a:rPr lang="en-US"/>
            <a:t>150 DML</a:t>
          </a:r>
        </a:p>
      </dgm:t>
    </dgm:pt>
    <dgm:pt modelId="{6FA154F8-1950-4A7B-B099-9F9D897B4965}" type="parTrans" cxnId="{51F241C2-D1E9-417D-AA82-6BAE3FFFA89E}">
      <dgm:prSet/>
      <dgm:spPr/>
      <dgm:t>
        <a:bodyPr/>
        <a:lstStyle/>
        <a:p>
          <a:endParaRPr lang="en-US"/>
        </a:p>
      </dgm:t>
    </dgm:pt>
    <dgm:pt modelId="{6EA74881-01EC-4F3C-B1E5-773E1CB5B974}" type="sibTrans" cxnId="{51F241C2-D1E9-417D-AA82-6BAE3FFFA89E}">
      <dgm:prSet/>
      <dgm:spPr/>
      <dgm:t>
        <a:bodyPr/>
        <a:lstStyle/>
        <a:p>
          <a:endParaRPr lang="en-US"/>
        </a:p>
      </dgm:t>
    </dgm:pt>
    <dgm:pt modelId="{9D65883D-EC48-4BCA-8824-FF88C41FD134}">
      <dgm:prSet/>
      <dgm:spPr/>
      <dgm:t>
        <a:bodyPr/>
        <a:lstStyle/>
        <a:p>
          <a:r>
            <a:rPr lang="en-US"/>
            <a:t>10 sendEmail</a:t>
          </a:r>
        </a:p>
      </dgm:t>
    </dgm:pt>
    <dgm:pt modelId="{5E42E27A-FB5A-4B15-B994-8139C8576A99}" type="parTrans" cxnId="{7802F4C0-4EE9-49B7-AD4D-AED86DEB960E}">
      <dgm:prSet/>
      <dgm:spPr/>
      <dgm:t>
        <a:bodyPr/>
        <a:lstStyle/>
        <a:p>
          <a:endParaRPr lang="en-US"/>
        </a:p>
      </dgm:t>
    </dgm:pt>
    <dgm:pt modelId="{8B5682F9-05EE-44CE-B89E-B82814517660}" type="sibTrans" cxnId="{7802F4C0-4EE9-49B7-AD4D-AED86DEB960E}">
      <dgm:prSet/>
      <dgm:spPr/>
      <dgm:t>
        <a:bodyPr/>
        <a:lstStyle/>
        <a:p>
          <a:endParaRPr lang="en-US"/>
        </a:p>
      </dgm:t>
    </dgm:pt>
    <dgm:pt modelId="{CA32D451-95D0-4EF6-BEAB-886CA73F132E}">
      <dgm:prSet/>
      <dgm:spPr/>
      <dgm:t>
        <a:bodyPr/>
        <a:lstStyle/>
        <a:p>
          <a:r>
            <a:rPr lang="en-US"/>
            <a:t>6 MB Heap Size</a:t>
          </a:r>
        </a:p>
      </dgm:t>
    </dgm:pt>
    <dgm:pt modelId="{107EBF7B-3D45-4DD6-BBAA-ED8CF1B8A34C}" type="parTrans" cxnId="{586C2D87-B2A3-43B6-ACE9-2DCEE06949E3}">
      <dgm:prSet/>
      <dgm:spPr/>
      <dgm:t>
        <a:bodyPr/>
        <a:lstStyle/>
        <a:p>
          <a:endParaRPr lang="en-US"/>
        </a:p>
      </dgm:t>
    </dgm:pt>
    <dgm:pt modelId="{B1484F8D-D23D-4BB0-AB81-46774EDE88FC}" type="sibTrans" cxnId="{586C2D87-B2A3-43B6-ACE9-2DCEE06949E3}">
      <dgm:prSet/>
      <dgm:spPr/>
      <dgm:t>
        <a:bodyPr/>
        <a:lstStyle/>
        <a:p>
          <a:endParaRPr lang="en-US"/>
        </a:p>
      </dgm:t>
    </dgm:pt>
    <dgm:pt modelId="{67207354-34FE-4C07-BE35-FB4981A19711}">
      <dgm:prSet/>
      <dgm:spPr/>
      <dgm:t>
        <a:bodyPr/>
        <a:lstStyle/>
        <a:p>
          <a:r>
            <a:rPr lang="fr-FR" dirty="0"/>
            <a:t>10s CPU Time</a:t>
          </a:r>
          <a:endParaRPr lang="en-US" dirty="0"/>
        </a:p>
      </dgm:t>
    </dgm:pt>
    <dgm:pt modelId="{FD3D7AD9-5DC2-4242-BD67-BF65AFEC0253}" type="parTrans" cxnId="{66742134-B96F-4C23-A182-874EE9DACDCC}">
      <dgm:prSet/>
      <dgm:spPr/>
      <dgm:t>
        <a:bodyPr/>
        <a:lstStyle/>
        <a:p>
          <a:endParaRPr lang="en-US"/>
        </a:p>
      </dgm:t>
    </dgm:pt>
    <dgm:pt modelId="{6C165376-A01D-4048-975D-80B28741EB06}" type="sibTrans" cxnId="{66742134-B96F-4C23-A182-874EE9DACDCC}">
      <dgm:prSet/>
      <dgm:spPr/>
      <dgm:t>
        <a:bodyPr/>
        <a:lstStyle/>
        <a:p>
          <a:endParaRPr lang="en-US"/>
        </a:p>
      </dgm:t>
    </dgm:pt>
    <dgm:pt modelId="{EE2AABFC-A356-4A46-997F-B3AFB71D1B1E}">
      <dgm:prSet/>
      <dgm:spPr/>
      <dgm:t>
        <a:bodyPr/>
        <a:lstStyle/>
        <a:p>
          <a:r>
            <a:rPr lang="en-US" dirty="0"/>
            <a:t>Solutions : Apex </a:t>
          </a:r>
          <a:r>
            <a:rPr lang="en-US" dirty="0" err="1"/>
            <a:t>Asynchrone</a:t>
          </a:r>
          <a:r>
            <a:rPr lang="en-US" dirty="0"/>
            <a:t>, Batch Apex</a:t>
          </a:r>
        </a:p>
      </dgm:t>
    </dgm:pt>
    <dgm:pt modelId="{097F5587-A8E3-4B44-96F7-9A4B1FD797A9}" type="parTrans" cxnId="{701F835C-F6BF-49BF-986A-DE13D1D2C976}">
      <dgm:prSet/>
      <dgm:spPr/>
      <dgm:t>
        <a:bodyPr/>
        <a:lstStyle/>
        <a:p>
          <a:endParaRPr lang="fr-FR"/>
        </a:p>
      </dgm:t>
    </dgm:pt>
    <dgm:pt modelId="{0EC474DA-4458-4948-8602-A40C23BC5CB8}" type="sibTrans" cxnId="{701F835C-F6BF-49BF-986A-DE13D1D2C976}">
      <dgm:prSet/>
      <dgm:spPr/>
      <dgm:t>
        <a:bodyPr/>
        <a:lstStyle/>
        <a:p>
          <a:endParaRPr lang="fr-FR"/>
        </a:p>
      </dgm:t>
    </dgm:pt>
    <dgm:pt modelId="{41DDF11E-46FF-4B9D-A574-33858B95B9D9}" type="pres">
      <dgm:prSet presAssocID="{532529BD-652D-432D-BB9B-AC6BBD08D872}" presName="diagram" presStyleCnt="0">
        <dgm:presLayoutVars>
          <dgm:dir/>
          <dgm:resizeHandles val="exact"/>
        </dgm:presLayoutVars>
      </dgm:prSet>
      <dgm:spPr/>
    </dgm:pt>
    <dgm:pt modelId="{A5538A29-C8D4-4753-9845-880C04854795}" type="pres">
      <dgm:prSet presAssocID="{91A0162F-7F36-42BB-965C-6B8FC5A2DEDC}" presName="node" presStyleLbl="node1" presStyleIdx="0" presStyleCnt="9">
        <dgm:presLayoutVars>
          <dgm:bulletEnabled val="1"/>
        </dgm:presLayoutVars>
      </dgm:prSet>
      <dgm:spPr/>
    </dgm:pt>
    <dgm:pt modelId="{E6BEA73C-1373-4BF3-B61E-A7FF084BF3A9}" type="pres">
      <dgm:prSet presAssocID="{294B1844-A433-4066-90AE-A426F5BEADE8}" presName="sibTrans" presStyleCnt="0"/>
      <dgm:spPr/>
    </dgm:pt>
    <dgm:pt modelId="{6C66418C-195B-4D22-B58E-66E37CB91DB2}" type="pres">
      <dgm:prSet presAssocID="{13D51280-5B66-4BB5-A82B-E6EA782AD40C}" presName="node" presStyleLbl="node1" presStyleIdx="1" presStyleCnt="9">
        <dgm:presLayoutVars>
          <dgm:bulletEnabled val="1"/>
        </dgm:presLayoutVars>
      </dgm:prSet>
      <dgm:spPr/>
    </dgm:pt>
    <dgm:pt modelId="{E17D6584-614E-4CB4-850A-1BFCBF672917}" type="pres">
      <dgm:prSet presAssocID="{8F1840A7-5CAE-47C2-AE6C-DDA5D3378B8C}" presName="sibTrans" presStyleCnt="0"/>
      <dgm:spPr/>
    </dgm:pt>
    <dgm:pt modelId="{B8A56AE8-5AF3-4EFF-8983-01C8FFF80BAA}" type="pres">
      <dgm:prSet presAssocID="{3051072F-FC73-40EC-99D4-54EE236F4DBA}" presName="node" presStyleLbl="node1" presStyleIdx="2" presStyleCnt="9">
        <dgm:presLayoutVars>
          <dgm:bulletEnabled val="1"/>
        </dgm:presLayoutVars>
      </dgm:prSet>
      <dgm:spPr/>
    </dgm:pt>
    <dgm:pt modelId="{98EFB728-F4A8-4AFC-A267-E62337BD6FDE}" type="pres">
      <dgm:prSet presAssocID="{CDA58E4F-A11A-436F-92B5-C2EFDC00A670}" presName="sibTrans" presStyleCnt="0"/>
      <dgm:spPr/>
    </dgm:pt>
    <dgm:pt modelId="{C9A5084B-3B4B-481F-A89F-3FB1E537D45B}" type="pres">
      <dgm:prSet presAssocID="{29D95F89-1A9B-4951-BA8C-770B3E177E9C}" presName="node" presStyleLbl="node1" presStyleIdx="3" presStyleCnt="9">
        <dgm:presLayoutVars>
          <dgm:bulletEnabled val="1"/>
        </dgm:presLayoutVars>
      </dgm:prSet>
      <dgm:spPr/>
    </dgm:pt>
    <dgm:pt modelId="{2F242264-B504-44A1-B333-FC89F815988F}" type="pres">
      <dgm:prSet presAssocID="{DCDC9707-5FA6-491B-91D7-DBA9159EA16B}" presName="sibTrans" presStyleCnt="0"/>
      <dgm:spPr/>
    </dgm:pt>
    <dgm:pt modelId="{B637A797-F778-455A-928D-01E709203BB8}" type="pres">
      <dgm:prSet presAssocID="{B176DDDF-C9E4-40E7-BC0A-F1B3F82E011A}" presName="node" presStyleLbl="node1" presStyleIdx="4" presStyleCnt="9">
        <dgm:presLayoutVars>
          <dgm:bulletEnabled val="1"/>
        </dgm:presLayoutVars>
      </dgm:prSet>
      <dgm:spPr/>
    </dgm:pt>
    <dgm:pt modelId="{06034997-915D-48BE-A12C-A5B0AEEA9793}" type="pres">
      <dgm:prSet presAssocID="{6EA74881-01EC-4F3C-B1E5-773E1CB5B974}" presName="sibTrans" presStyleCnt="0"/>
      <dgm:spPr/>
    </dgm:pt>
    <dgm:pt modelId="{0D7707A8-C5C1-4A76-BB7B-315DBFA06DE7}" type="pres">
      <dgm:prSet presAssocID="{9D65883D-EC48-4BCA-8824-FF88C41FD134}" presName="node" presStyleLbl="node1" presStyleIdx="5" presStyleCnt="9">
        <dgm:presLayoutVars>
          <dgm:bulletEnabled val="1"/>
        </dgm:presLayoutVars>
      </dgm:prSet>
      <dgm:spPr/>
    </dgm:pt>
    <dgm:pt modelId="{478F1ED8-B7B3-4E86-A490-DEA952FFE993}" type="pres">
      <dgm:prSet presAssocID="{8B5682F9-05EE-44CE-B89E-B82814517660}" presName="sibTrans" presStyleCnt="0"/>
      <dgm:spPr/>
    </dgm:pt>
    <dgm:pt modelId="{AE6AE3BD-E8D1-4CB6-A3A1-7292279393CF}" type="pres">
      <dgm:prSet presAssocID="{CA32D451-95D0-4EF6-BEAB-886CA73F132E}" presName="node" presStyleLbl="node1" presStyleIdx="6" presStyleCnt="9">
        <dgm:presLayoutVars>
          <dgm:bulletEnabled val="1"/>
        </dgm:presLayoutVars>
      </dgm:prSet>
      <dgm:spPr/>
    </dgm:pt>
    <dgm:pt modelId="{59FD4D63-2088-4D08-88CC-AC63A384490B}" type="pres">
      <dgm:prSet presAssocID="{B1484F8D-D23D-4BB0-AB81-46774EDE88FC}" presName="sibTrans" presStyleCnt="0"/>
      <dgm:spPr/>
    </dgm:pt>
    <dgm:pt modelId="{63D402D8-E1DA-4ACB-AB16-4E09727DF1B8}" type="pres">
      <dgm:prSet presAssocID="{67207354-34FE-4C07-BE35-FB4981A19711}" presName="node" presStyleLbl="node1" presStyleIdx="7" presStyleCnt="9">
        <dgm:presLayoutVars>
          <dgm:bulletEnabled val="1"/>
        </dgm:presLayoutVars>
      </dgm:prSet>
      <dgm:spPr/>
    </dgm:pt>
    <dgm:pt modelId="{A3FD52DD-EAFC-435C-8F98-A7D11028975D}" type="pres">
      <dgm:prSet presAssocID="{6C165376-A01D-4048-975D-80B28741EB06}" presName="sibTrans" presStyleCnt="0"/>
      <dgm:spPr/>
    </dgm:pt>
    <dgm:pt modelId="{24D9A15D-9DC0-4F54-9483-974F1CF323E3}" type="pres">
      <dgm:prSet presAssocID="{EE2AABFC-A356-4A46-997F-B3AFB71D1B1E}" presName="node" presStyleLbl="node1" presStyleIdx="8" presStyleCnt="9">
        <dgm:presLayoutVars>
          <dgm:bulletEnabled val="1"/>
        </dgm:presLayoutVars>
      </dgm:prSet>
      <dgm:spPr/>
    </dgm:pt>
  </dgm:ptLst>
  <dgm:cxnLst>
    <dgm:cxn modelId="{91F5EF17-96AB-42C2-9955-5434B6F7F0C2}" type="presOf" srcId="{67207354-34FE-4C07-BE35-FB4981A19711}" destId="{63D402D8-E1DA-4ACB-AB16-4E09727DF1B8}" srcOrd="0" destOrd="0" presId="urn:microsoft.com/office/officeart/2005/8/layout/default"/>
    <dgm:cxn modelId="{E4756E1B-5888-4046-BE17-D16E6956E01C}" type="presOf" srcId="{9D65883D-EC48-4BCA-8824-FF88C41FD134}" destId="{0D7707A8-C5C1-4A76-BB7B-315DBFA06DE7}" srcOrd="0" destOrd="0" presId="urn:microsoft.com/office/officeart/2005/8/layout/default"/>
    <dgm:cxn modelId="{82D7AF24-69DB-41C2-9738-A221F41159CE}" type="presOf" srcId="{91A0162F-7F36-42BB-965C-6B8FC5A2DEDC}" destId="{A5538A29-C8D4-4753-9845-880C04854795}" srcOrd="0" destOrd="0" presId="urn:microsoft.com/office/officeart/2005/8/layout/default"/>
    <dgm:cxn modelId="{165DE330-51D8-41CE-B9EB-C8A2C30F577E}" srcId="{532529BD-652D-432D-BB9B-AC6BBD08D872}" destId="{91A0162F-7F36-42BB-965C-6B8FC5A2DEDC}" srcOrd="0" destOrd="0" parTransId="{93453ACF-E505-45BD-A6EA-B7609B083371}" sibTransId="{294B1844-A433-4066-90AE-A426F5BEADE8}"/>
    <dgm:cxn modelId="{66742134-B96F-4C23-A182-874EE9DACDCC}" srcId="{532529BD-652D-432D-BB9B-AC6BBD08D872}" destId="{67207354-34FE-4C07-BE35-FB4981A19711}" srcOrd="7" destOrd="0" parTransId="{FD3D7AD9-5DC2-4242-BD67-BF65AFEC0253}" sibTransId="{6C165376-A01D-4048-975D-80B28741EB06}"/>
    <dgm:cxn modelId="{701F835C-F6BF-49BF-986A-DE13D1D2C976}" srcId="{532529BD-652D-432D-BB9B-AC6BBD08D872}" destId="{EE2AABFC-A356-4A46-997F-B3AFB71D1B1E}" srcOrd="8" destOrd="0" parTransId="{097F5587-A8E3-4B44-96F7-9A4B1FD797A9}" sibTransId="{0EC474DA-4458-4948-8602-A40C23BC5CB8}"/>
    <dgm:cxn modelId="{ED550442-FD12-4A73-92C1-42C469AEFCFF}" srcId="{532529BD-652D-432D-BB9B-AC6BBD08D872}" destId="{13D51280-5B66-4BB5-A82B-E6EA782AD40C}" srcOrd="1" destOrd="0" parTransId="{37459752-FC2D-489F-8A8C-B2CE0DFAB9E0}" sibTransId="{8F1840A7-5CAE-47C2-AE6C-DDA5D3378B8C}"/>
    <dgm:cxn modelId="{8A8E9A44-BF31-4AFB-BF14-86014DFB6B86}" type="presOf" srcId="{3051072F-FC73-40EC-99D4-54EE236F4DBA}" destId="{B8A56AE8-5AF3-4EFF-8983-01C8FFF80BAA}" srcOrd="0" destOrd="0" presId="urn:microsoft.com/office/officeart/2005/8/layout/default"/>
    <dgm:cxn modelId="{586C2D87-B2A3-43B6-ACE9-2DCEE06949E3}" srcId="{532529BD-652D-432D-BB9B-AC6BBD08D872}" destId="{CA32D451-95D0-4EF6-BEAB-886CA73F132E}" srcOrd="6" destOrd="0" parTransId="{107EBF7B-3D45-4DD6-BBAA-ED8CF1B8A34C}" sibTransId="{B1484F8D-D23D-4BB0-AB81-46774EDE88FC}"/>
    <dgm:cxn modelId="{6BB0B588-4EF0-44FC-8591-C0243F23425B}" srcId="{532529BD-652D-432D-BB9B-AC6BBD08D872}" destId="{29D95F89-1A9B-4951-BA8C-770B3E177E9C}" srcOrd="3" destOrd="0" parTransId="{24E1C09C-6AD5-4666-9931-2ACDF13F8043}" sibTransId="{DCDC9707-5FA6-491B-91D7-DBA9159EA16B}"/>
    <dgm:cxn modelId="{32280298-FF1D-4893-B7B8-2AC3B27AB09B}" type="presOf" srcId="{13D51280-5B66-4BB5-A82B-E6EA782AD40C}" destId="{6C66418C-195B-4D22-B58E-66E37CB91DB2}" srcOrd="0" destOrd="0" presId="urn:microsoft.com/office/officeart/2005/8/layout/default"/>
    <dgm:cxn modelId="{DA712FAB-7654-444C-B900-9CB5586612B1}" type="presOf" srcId="{EE2AABFC-A356-4A46-997F-B3AFB71D1B1E}" destId="{24D9A15D-9DC0-4F54-9483-974F1CF323E3}" srcOrd="0" destOrd="0" presId="urn:microsoft.com/office/officeart/2005/8/layout/default"/>
    <dgm:cxn modelId="{CCD1D9B5-D0C0-4AA9-A377-2687F4C3CF90}" type="presOf" srcId="{29D95F89-1A9B-4951-BA8C-770B3E177E9C}" destId="{C9A5084B-3B4B-481F-A89F-3FB1E537D45B}" srcOrd="0" destOrd="0" presId="urn:microsoft.com/office/officeart/2005/8/layout/default"/>
    <dgm:cxn modelId="{7802F4C0-4EE9-49B7-AD4D-AED86DEB960E}" srcId="{532529BD-652D-432D-BB9B-AC6BBD08D872}" destId="{9D65883D-EC48-4BCA-8824-FF88C41FD134}" srcOrd="5" destOrd="0" parTransId="{5E42E27A-FB5A-4B15-B994-8139C8576A99}" sibTransId="{8B5682F9-05EE-44CE-B89E-B82814517660}"/>
    <dgm:cxn modelId="{51F241C2-D1E9-417D-AA82-6BAE3FFFA89E}" srcId="{532529BD-652D-432D-BB9B-AC6BBD08D872}" destId="{B176DDDF-C9E4-40E7-BC0A-F1B3F82E011A}" srcOrd="4" destOrd="0" parTransId="{6FA154F8-1950-4A7B-B099-9F9D897B4965}" sibTransId="{6EA74881-01EC-4F3C-B1E5-773E1CB5B974}"/>
    <dgm:cxn modelId="{F1C31FD3-1E88-4D00-BB75-1E18F365547A}" type="presOf" srcId="{CA32D451-95D0-4EF6-BEAB-886CA73F132E}" destId="{AE6AE3BD-E8D1-4CB6-A3A1-7292279393CF}" srcOrd="0" destOrd="0" presId="urn:microsoft.com/office/officeart/2005/8/layout/default"/>
    <dgm:cxn modelId="{0DDD45E5-CCCE-4154-83F0-871ACA31617F}" type="presOf" srcId="{532529BD-652D-432D-BB9B-AC6BBD08D872}" destId="{41DDF11E-46FF-4B9D-A574-33858B95B9D9}" srcOrd="0" destOrd="0" presId="urn:microsoft.com/office/officeart/2005/8/layout/default"/>
    <dgm:cxn modelId="{D38CACEE-D299-49A7-9949-DF9B34982E1D}" srcId="{532529BD-652D-432D-BB9B-AC6BBD08D872}" destId="{3051072F-FC73-40EC-99D4-54EE236F4DBA}" srcOrd="2" destOrd="0" parTransId="{C9611E77-72B9-4D36-8A37-C907850ACA1B}" sibTransId="{CDA58E4F-A11A-436F-92B5-C2EFDC00A670}"/>
    <dgm:cxn modelId="{67010AFA-424F-484D-AE63-577EAF5F6357}" type="presOf" srcId="{B176DDDF-C9E4-40E7-BC0A-F1B3F82E011A}" destId="{B637A797-F778-455A-928D-01E709203BB8}" srcOrd="0" destOrd="0" presId="urn:microsoft.com/office/officeart/2005/8/layout/default"/>
    <dgm:cxn modelId="{F642E373-5D96-4C33-8B04-E7B61139F30E}" type="presParOf" srcId="{41DDF11E-46FF-4B9D-A574-33858B95B9D9}" destId="{A5538A29-C8D4-4753-9845-880C04854795}" srcOrd="0" destOrd="0" presId="urn:microsoft.com/office/officeart/2005/8/layout/default"/>
    <dgm:cxn modelId="{AECF7840-1B9F-4F56-93C5-F085A41DD596}" type="presParOf" srcId="{41DDF11E-46FF-4B9D-A574-33858B95B9D9}" destId="{E6BEA73C-1373-4BF3-B61E-A7FF084BF3A9}" srcOrd="1" destOrd="0" presId="urn:microsoft.com/office/officeart/2005/8/layout/default"/>
    <dgm:cxn modelId="{778A7724-5E20-4B2D-82EB-37BACB28DC1E}" type="presParOf" srcId="{41DDF11E-46FF-4B9D-A574-33858B95B9D9}" destId="{6C66418C-195B-4D22-B58E-66E37CB91DB2}" srcOrd="2" destOrd="0" presId="urn:microsoft.com/office/officeart/2005/8/layout/default"/>
    <dgm:cxn modelId="{D1B32526-D902-47A7-BA3E-C48F4EF6FFEF}" type="presParOf" srcId="{41DDF11E-46FF-4B9D-A574-33858B95B9D9}" destId="{E17D6584-614E-4CB4-850A-1BFCBF672917}" srcOrd="3" destOrd="0" presId="urn:microsoft.com/office/officeart/2005/8/layout/default"/>
    <dgm:cxn modelId="{859C1170-3DAF-4944-9B97-5F4825EE8458}" type="presParOf" srcId="{41DDF11E-46FF-4B9D-A574-33858B95B9D9}" destId="{B8A56AE8-5AF3-4EFF-8983-01C8FFF80BAA}" srcOrd="4" destOrd="0" presId="urn:microsoft.com/office/officeart/2005/8/layout/default"/>
    <dgm:cxn modelId="{F5A1B9E7-A269-435A-A792-C4EDAC4D6D65}" type="presParOf" srcId="{41DDF11E-46FF-4B9D-A574-33858B95B9D9}" destId="{98EFB728-F4A8-4AFC-A267-E62337BD6FDE}" srcOrd="5" destOrd="0" presId="urn:microsoft.com/office/officeart/2005/8/layout/default"/>
    <dgm:cxn modelId="{C4B8388B-0579-4C38-953B-D25C5170DB8E}" type="presParOf" srcId="{41DDF11E-46FF-4B9D-A574-33858B95B9D9}" destId="{C9A5084B-3B4B-481F-A89F-3FB1E537D45B}" srcOrd="6" destOrd="0" presId="urn:microsoft.com/office/officeart/2005/8/layout/default"/>
    <dgm:cxn modelId="{C3DE58D9-A312-4F63-A39C-CDC2F9F7F385}" type="presParOf" srcId="{41DDF11E-46FF-4B9D-A574-33858B95B9D9}" destId="{2F242264-B504-44A1-B333-FC89F815988F}" srcOrd="7" destOrd="0" presId="urn:microsoft.com/office/officeart/2005/8/layout/default"/>
    <dgm:cxn modelId="{CCBF9065-7AF9-451F-8FA5-61814A0806C1}" type="presParOf" srcId="{41DDF11E-46FF-4B9D-A574-33858B95B9D9}" destId="{B637A797-F778-455A-928D-01E709203BB8}" srcOrd="8" destOrd="0" presId="urn:microsoft.com/office/officeart/2005/8/layout/default"/>
    <dgm:cxn modelId="{E33D2E6A-2B06-41A1-AEEB-8F651BEF7C3A}" type="presParOf" srcId="{41DDF11E-46FF-4B9D-A574-33858B95B9D9}" destId="{06034997-915D-48BE-A12C-A5B0AEEA9793}" srcOrd="9" destOrd="0" presId="urn:microsoft.com/office/officeart/2005/8/layout/default"/>
    <dgm:cxn modelId="{04ED3D88-7763-4E85-9D6C-AB38A20EE46C}" type="presParOf" srcId="{41DDF11E-46FF-4B9D-A574-33858B95B9D9}" destId="{0D7707A8-C5C1-4A76-BB7B-315DBFA06DE7}" srcOrd="10" destOrd="0" presId="urn:microsoft.com/office/officeart/2005/8/layout/default"/>
    <dgm:cxn modelId="{FC2EACE8-47CA-40BF-BF84-9F3EFBA19C9C}" type="presParOf" srcId="{41DDF11E-46FF-4B9D-A574-33858B95B9D9}" destId="{478F1ED8-B7B3-4E86-A490-DEA952FFE993}" srcOrd="11" destOrd="0" presId="urn:microsoft.com/office/officeart/2005/8/layout/default"/>
    <dgm:cxn modelId="{7D816781-64AB-4DC9-81B5-CB7B7EB0565E}" type="presParOf" srcId="{41DDF11E-46FF-4B9D-A574-33858B95B9D9}" destId="{AE6AE3BD-E8D1-4CB6-A3A1-7292279393CF}" srcOrd="12" destOrd="0" presId="urn:microsoft.com/office/officeart/2005/8/layout/default"/>
    <dgm:cxn modelId="{EB9867BF-BF67-4897-91E3-269C1D86EE5C}" type="presParOf" srcId="{41DDF11E-46FF-4B9D-A574-33858B95B9D9}" destId="{59FD4D63-2088-4D08-88CC-AC63A384490B}" srcOrd="13" destOrd="0" presId="urn:microsoft.com/office/officeart/2005/8/layout/default"/>
    <dgm:cxn modelId="{A9753BDF-FBBA-4C68-B887-0D34C32B2193}" type="presParOf" srcId="{41DDF11E-46FF-4B9D-A574-33858B95B9D9}" destId="{63D402D8-E1DA-4ACB-AB16-4E09727DF1B8}" srcOrd="14" destOrd="0" presId="urn:microsoft.com/office/officeart/2005/8/layout/default"/>
    <dgm:cxn modelId="{C0D1FE02-8F53-4649-971C-DDB9DD1087DD}" type="presParOf" srcId="{41DDF11E-46FF-4B9D-A574-33858B95B9D9}" destId="{A3FD52DD-EAFC-435C-8F98-A7D11028975D}" srcOrd="15" destOrd="0" presId="urn:microsoft.com/office/officeart/2005/8/layout/default"/>
    <dgm:cxn modelId="{0E1EC966-F001-4CF4-B319-3DB15BA182E9}" type="presParOf" srcId="{41DDF11E-46FF-4B9D-A574-33858B95B9D9}" destId="{24D9A15D-9DC0-4F54-9483-974F1CF323E3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5A253E-7326-41FC-BACD-B01A25FF1925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8F8DDCF-6EB7-48F8-BA7A-57B5CF348062}">
      <dgm:prSet/>
      <dgm:spPr/>
      <dgm:t>
        <a:bodyPr/>
        <a:lstStyle/>
        <a:p>
          <a:r>
            <a:rPr lang="en-US"/>
            <a:t>Batch</a:t>
          </a:r>
        </a:p>
      </dgm:t>
    </dgm:pt>
    <dgm:pt modelId="{BD7B944A-61FE-4CD4-A476-8563A1A93790}" type="parTrans" cxnId="{7EAC61BE-59D9-44F6-BA59-682AE1E8DA01}">
      <dgm:prSet/>
      <dgm:spPr/>
      <dgm:t>
        <a:bodyPr/>
        <a:lstStyle/>
        <a:p>
          <a:endParaRPr lang="en-US"/>
        </a:p>
      </dgm:t>
    </dgm:pt>
    <dgm:pt modelId="{8EA91491-8B7E-4741-BE98-F3750E423C52}" type="sibTrans" cxnId="{7EAC61BE-59D9-44F6-BA59-682AE1E8DA01}">
      <dgm:prSet/>
      <dgm:spPr/>
      <dgm:t>
        <a:bodyPr/>
        <a:lstStyle/>
        <a:p>
          <a:endParaRPr lang="en-US"/>
        </a:p>
      </dgm:t>
    </dgm:pt>
    <dgm:pt modelId="{5B3903D7-3EDA-41D5-80E5-6F8A6031577A}">
      <dgm:prSet/>
      <dgm:spPr/>
      <dgm:t>
        <a:bodyPr/>
        <a:lstStyle/>
        <a:p>
          <a:r>
            <a:rPr lang="en-US" dirty="0"/>
            <a:t>Gestion de grand </a:t>
          </a:r>
          <a:r>
            <a:rPr lang="en-US" dirty="0" err="1"/>
            <a:t>nombre</a:t>
          </a:r>
          <a:r>
            <a:rPr lang="en-US" dirty="0"/>
            <a:t> de </a:t>
          </a:r>
          <a:r>
            <a:rPr lang="en-US" dirty="0" err="1"/>
            <a:t>lignes</a:t>
          </a:r>
          <a:r>
            <a:rPr lang="en-US" dirty="0"/>
            <a:t> par Batch</a:t>
          </a:r>
        </a:p>
      </dgm:t>
    </dgm:pt>
    <dgm:pt modelId="{30BE89F4-2537-42C2-BF7C-8268ED7C715A}" type="parTrans" cxnId="{3FC069EF-A128-4AFB-BED3-A8A250B98293}">
      <dgm:prSet/>
      <dgm:spPr/>
      <dgm:t>
        <a:bodyPr/>
        <a:lstStyle/>
        <a:p>
          <a:endParaRPr lang="en-US"/>
        </a:p>
      </dgm:t>
    </dgm:pt>
    <dgm:pt modelId="{5F2D7E83-507D-445A-B026-74146C1D748A}" type="sibTrans" cxnId="{3FC069EF-A128-4AFB-BED3-A8A250B98293}">
      <dgm:prSet/>
      <dgm:spPr/>
      <dgm:t>
        <a:bodyPr/>
        <a:lstStyle/>
        <a:p>
          <a:endParaRPr lang="en-US"/>
        </a:p>
      </dgm:t>
    </dgm:pt>
    <dgm:pt modelId="{F509A70E-3F3B-4E54-BE5F-6563EBE78D98}">
      <dgm:prSet/>
      <dgm:spPr/>
      <dgm:t>
        <a:bodyPr/>
        <a:lstStyle/>
        <a:p>
          <a:r>
            <a:rPr lang="en-US" dirty="0"/>
            <a:t>Programmable</a:t>
          </a:r>
        </a:p>
      </dgm:t>
    </dgm:pt>
    <dgm:pt modelId="{17660D79-A389-4598-AD41-2668432AD366}" type="parTrans" cxnId="{128DBDB0-32C3-4546-A1AF-9C21E2762323}">
      <dgm:prSet/>
      <dgm:spPr/>
      <dgm:t>
        <a:bodyPr/>
        <a:lstStyle/>
        <a:p>
          <a:endParaRPr lang="en-US"/>
        </a:p>
      </dgm:t>
    </dgm:pt>
    <dgm:pt modelId="{F0A408A9-2516-41C2-A7B5-C01B87727B34}" type="sibTrans" cxnId="{128DBDB0-32C3-4546-A1AF-9C21E2762323}">
      <dgm:prSet/>
      <dgm:spPr/>
      <dgm:t>
        <a:bodyPr/>
        <a:lstStyle/>
        <a:p>
          <a:endParaRPr lang="en-US"/>
        </a:p>
      </dgm:t>
    </dgm:pt>
    <dgm:pt modelId="{BA41B42E-873B-47D4-98C3-10A39CE06C8D}">
      <dgm:prSet/>
      <dgm:spPr/>
      <dgm:t>
        <a:bodyPr/>
        <a:lstStyle/>
        <a:p>
          <a:r>
            <a:rPr lang="fr-FR"/>
            <a:t>Triggers</a:t>
          </a:r>
          <a:endParaRPr lang="en-US"/>
        </a:p>
      </dgm:t>
    </dgm:pt>
    <dgm:pt modelId="{DA136B55-69EF-49AF-99E1-E5CB74E201FE}" type="parTrans" cxnId="{C9BC2D9F-77CD-42FC-AC58-F9EB3E3B0D5E}">
      <dgm:prSet/>
      <dgm:spPr/>
      <dgm:t>
        <a:bodyPr/>
        <a:lstStyle/>
        <a:p>
          <a:endParaRPr lang="en-US"/>
        </a:p>
      </dgm:t>
    </dgm:pt>
    <dgm:pt modelId="{0DEE1447-9558-468B-9BCC-B737D9C0019E}" type="sibTrans" cxnId="{C9BC2D9F-77CD-42FC-AC58-F9EB3E3B0D5E}">
      <dgm:prSet/>
      <dgm:spPr/>
      <dgm:t>
        <a:bodyPr/>
        <a:lstStyle/>
        <a:p>
          <a:endParaRPr lang="en-US"/>
        </a:p>
      </dgm:t>
    </dgm:pt>
    <dgm:pt modelId="{C8699792-0508-4D5D-9BB0-1A7B80E8E963}">
      <dgm:prSet/>
      <dgm:spPr/>
      <dgm:t>
        <a:bodyPr/>
        <a:lstStyle/>
        <a:p>
          <a:r>
            <a:rPr lang="fr-FR"/>
            <a:t>Exécution lors d’une insertion, modification, suppression, restauration.</a:t>
          </a:r>
          <a:endParaRPr lang="en-US"/>
        </a:p>
      </dgm:t>
    </dgm:pt>
    <dgm:pt modelId="{9296882E-BC8B-464B-A109-0DE570988D7A}" type="parTrans" cxnId="{567AE4E8-68A2-426E-8B41-DAF9ED2EE6F9}">
      <dgm:prSet/>
      <dgm:spPr/>
      <dgm:t>
        <a:bodyPr/>
        <a:lstStyle/>
        <a:p>
          <a:endParaRPr lang="en-US"/>
        </a:p>
      </dgm:t>
    </dgm:pt>
    <dgm:pt modelId="{7F1C8321-38BD-4A97-ACB4-62866079CA10}" type="sibTrans" cxnId="{567AE4E8-68A2-426E-8B41-DAF9ED2EE6F9}">
      <dgm:prSet/>
      <dgm:spPr/>
      <dgm:t>
        <a:bodyPr/>
        <a:lstStyle/>
        <a:p>
          <a:endParaRPr lang="en-US"/>
        </a:p>
      </dgm:t>
    </dgm:pt>
    <dgm:pt modelId="{0CBF1E05-7C3A-4463-B3F8-777D1EEE4A66}">
      <dgm:prSet/>
      <dgm:spPr/>
      <dgm:t>
        <a:bodyPr/>
        <a:lstStyle/>
        <a:p>
          <a:r>
            <a:rPr lang="fr-FR"/>
            <a:t>1 Trigger par objet</a:t>
          </a:r>
          <a:endParaRPr lang="en-US"/>
        </a:p>
      </dgm:t>
    </dgm:pt>
    <dgm:pt modelId="{AD789C3C-AF2A-4AA1-A5A0-BFE3C4E7E105}" type="parTrans" cxnId="{E87B1BA9-EB85-49DF-9EB3-FBCE823699C7}">
      <dgm:prSet/>
      <dgm:spPr/>
      <dgm:t>
        <a:bodyPr/>
        <a:lstStyle/>
        <a:p>
          <a:endParaRPr lang="en-US"/>
        </a:p>
      </dgm:t>
    </dgm:pt>
    <dgm:pt modelId="{CC148279-C343-401F-966F-CC246B2081F7}" type="sibTrans" cxnId="{E87B1BA9-EB85-49DF-9EB3-FBCE823699C7}">
      <dgm:prSet/>
      <dgm:spPr/>
      <dgm:t>
        <a:bodyPr/>
        <a:lstStyle/>
        <a:p>
          <a:endParaRPr lang="en-US"/>
        </a:p>
      </dgm:t>
    </dgm:pt>
    <dgm:pt modelId="{B3AA19FD-7FA9-457B-8B22-C489835DDBC5}">
      <dgm:prSet/>
      <dgm:spPr/>
      <dgm:t>
        <a:bodyPr/>
        <a:lstStyle/>
        <a:p>
          <a:r>
            <a:rPr lang="fr-FR"/>
            <a:t>Traitement déversé dans un TriggerHandler</a:t>
          </a:r>
          <a:endParaRPr lang="en-US"/>
        </a:p>
      </dgm:t>
    </dgm:pt>
    <dgm:pt modelId="{17DB3318-8934-43C1-8BA6-E290EDFC9E59}" type="parTrans" cxnId="{BA625F5D-E6E2-4E57-B14B-FBA9F1EA29EA}">
      <dgm:prSet/>
      <dgm:spPr/>
      <dgm:t>
        <a:bodyPr/>
        <a:lstStyle/>
        <a:p>
          <a:endParaRPr lang="en-US"/>
        </a:p>
      </dgm:t>
    </dgm:pt>
    <dgm:pt modelId="{F4B9EA46-25F7-4687-9361-7CC4D50E495D}" type="sibTrans" cxnId="{BA625F5D-E6E2-4E57-B14B-FBA9F1EA29EA}">
      <dgm:prSet/>
      <dgm:spPr/>
      <dgm:t>
        <a:bodyPr/>
        <a:lstStyle/>
        <a:p>
          <a:endParaRPr lang="en-US"/>
        </a:p>
      </dgm:t>
    </dgm:pt>
    <dgm:pt modelId="{CBFF08F9-4C1D-46A4-8348-AA75726ADB49}">
      <dgm:prSet/>
      <dgm:spPr/>
      <dgm:t>
        <a:bodyPr/>
        <a:lstStyle/>
        <a:p>
          <a:r>
            <a:rPr lang="en-US" dirty="0" err="1"/>
            <a:t>Limites</a:t>
          </a:r>
          <a:r>
            <a:rPr lang="en-US" dirty="0"/>
            <a:t> par Batch</a:t>
          </a:r>
        </a:p>
      </dgm:t>
    </dgm:pt>
    <dgm:pt modelId="{609B471C-01EC-40F7-AB2C-73C5EA558AD8}" type="parTrans" cxnId="{0BB03041-6C61-4BA8-B194-92139650E2D3}">
      <dgm:prSet/>
      <dgm:spPr/>
      <dgm:t>
        <a:bodyPr/>
        <a:lstStyle/>
        <a:p>
          <a:endParaRPr lang="fr-FR"/>
        </a:p>
      </dgm:t>
    </dgm:pt>
    <dgm:pt modelId="{7DE4A8A5-61DB-4039-A4C0-66033DAD00F1}" type="sibTrans" cxnId="{0BB03041-6C61-4BA8-B194-92139650E2D3}">
      <dgm:prSet/>
      <dgm:spPr/>
      <dgm:t>
        <a:bodyPr/>
        <a:lstStyle/>
        <a:p>
          <a:endParaRPr lang="fr-FR"/>
        </a:p>
      </dgm:t>
    </dgm:pt>
    <dgm:pt modelId="{8FD868DB-5E87-4234-92B7-65C81896DCE5}" type="pres">
      <dgm:prSet presAssocID="{C35A253E-7326-41FC-BACD-B01A25FF1925}" presName="diagram" presStyleCnt="0">
        <dgm:presLayoutVars>
          <dgm:dir/>
          <dgm:resizeHandles val="exact"/>
        </dgm:presLayoutVars>
      </dgm:prSet>
      <dgm:spPr/>
    </dgm:pt>
    <dgm:pt modelId="{11108C60-AC2D-4F3D-98B2-313A37315214}" type="pres">
      <dgm:prSet presAssocID="{A8F8DDCF-6EB7-48F8-BA7A-57B5CF348062}" presName="node" presStyleLbl="node1" presStyleIdx="0" presStyleCnt="2">
        <dgm:presLayoutVars>
          <dgm:bulletEnabled val="1"/>
        </dgm:presLayoutVars>
      </dgm:prSet>
      <dgm:spPr/>
    </dgm:pt>
    <dgm:pt modelId="{79B58011-F7AC-4511-8080-8482CCBBDF21}" type="pres">
      <dgm:prSet presAssocID="{8EA91491-8B7E-4741-BE98-F3750E423C52}" presName="sibTrans" presStyleCnt="0"/>
      <dgm:spPr/>
    </dgm:pt>
    <dgm:pt modelId="{90A8029E-DFB0-4DFD-A3B2-15462CE2E89E}" type="pres">
      <dgm:prSet presAssocID="{BA41B42E-873B-47D4-98C3-10A39CE06C8D}" presName="node" presStyleLbl="node1" presStyleIdx="1" presStyleCnt="2">
        <dgm:presLayoutVars>
          <dgm:bulletEnabled val="1"/>
        </dgm:presLayoutVars>
      </dgm:prSet>
      <dgm:spPr/>
    </dgm:pt>
  </dgm:ptLst>
  <dgm:cxnLst>
    <dgm:cxn modelId="{4B5D6B07-B8F4-4D48-A9EC-AB581B18C0D6}" type="presOf" srcId="{CBFF08F9-4C1D-46A4-8348-AA75726ADB49}" destId="{11108C60-AC2D-4F3D-98B2-313A37315214}" srcOrd="0" destOrd="2" presId="urn:microsoft.com/office/officeart/2005/8/layout/default"/>
    <dgm:cxn modelId="{BA625F5D-E6E2-4E57-B14B-FBA9F1EA29EA}" srcId="{BA41B42E-873B-47D4-98C3-10A39CE06C8D}" destId="{B3AA19FD-7FA9-457B-8B22-C489835DDBC5}" srcOrd="2" destOrd="0" parTransId="{17DB3318-8934-43C1-8BA6-E290EDFC9E59}" sibTransId="{F4B9EA46-25F7-4687-9361-7CC4D50E495D}"/>
    <dgm:cxn modelId="{0BB03041-6C61-4BA8-B194-92139650E2D3}" srcId="{A8F8DDCF-6EB7-48F8-BA7A-57B5CF348062}" destId="{CBFF08F9-4C1D-46A4-8348-AA75726ADB49}" srcOrd="1" destOrd="0" parTransId="{609B471C-01EC-40F7-AB2C-73C5EA558AD8}" sibTransId="{7DE4A8A5-61DB-4039-A4C0-66033DAD00F1}"/>
    <dgm:cxn modelId="{ECB0D244-82E7-4F2B-9211-556E6171590F}" type="presOf" srcId="{0CBF1E05-7C3A-4463-B3F8-777D1EEE4A66}" destId="{90A8029E-DFB0-4DFD-A3B2-15462CE2E89E}" srcOrd="0" destOrd="2" presId="urn:microsoft.com/office/officeart/2005/8/layout/default"/>
    <dgm:cxn modelId="{5C7B1372-37C3-4DAA-B38C-CC867EC16C36}" type="presOf" srcId="{F509A70E-3F3B-4E54-BE5F-6563EBE78D98}" destId="{11108C60-AC2D-4F3D-98B2-313A37315214}" srcOrd="0" destOrd="3" presId="urn:microsoft.com/office/officeart/2005/8/layout/default"/>
    <dgm:cxn modelId="{5A2B1159-8B1B-4F90-9888-EE3DA557A4CF}" type="presOf" srcId="{B3AA19FD-7FA9-457B-8B22-C489835DDBC5}" destId="{90A8029E-DFB0-4DFD-A3B2-15462CE2E89E}" srcOrd="0" destOrd="3" presId="urn:microsoft.com/office/officeart/2005/8/layout/default"/>
    <dgm:cxn modelId="{4698228E-0636-4FCD-B5FC-504EA52A49E5}" type="presOf" srcId="{5B3903D7-3EDA-41D5-80E5-6F8A6031577A}" destId="{11108C60-AC2D-4F3D-98B2-313A37315214}" srcOrd="0" destOrd="1" presId="urn:microsoft.com/office/officeart/2005/8/layout/default"/>
    <dgm:cxn modelId="{C9BC2D9F-77CD-42FC-AC58-F9EB3E3B0D5E}" srcId="{C35A253E-7326-41FC-BACD-B01A25FF1925}" destId="{BA41B42E-873B-47D4-98C3-10A39CE06C8D}" srcOrd="1" destOrd="0" parTransId="{DA136B55-69EF-49AF-99E1-E5CB74E201FE}" sibTransId="{0DEE1447-9558-468B-9BCC-B737D9C0019E}"/>
    <dgm:cxn modelId="{66265CA6-91BE-46B9-A48C-5833918C5292}" type="presOf" srcId="{C35A253E-7326-41FC-BACD-B01A25FF1925}" destId="{8FD868DB-5E87-4234-92B7-65C81896DCE5}" srcOrd="0" destOrd="0" presId="urn:microsoft.com/office/officeart/2005/8/layout/default"/>
    <dgm:cxn modelId="{E87B1BA9-EB85-49DF-9EB3-FBCE823699C7}" srcId="{BA41B42E-873B-47D4-98C3-10A39CE06C8D}" destId="{0CBF1E05-7C3A-4463-B3F8-777D1EEE4A66}" srcOrd="1" destOrd="0" parTransId="{AD789C3C-AF2A-4AA1-A5A0-BFE3C4E7E105}" sibTransId="{CC148279-C343-401F-966F-CC246B2081F7}"/>
    <dgm:cxn modelId="{128DBDB0-32C3-4546-A1AF-9C21E2762323}" srcId="{A8F8DDCF-6EB7-48F8-BA7A-57B5CF348062}" destId="{F509A70E-3F3B-4E54-BE5F-6563EBE78D98}" srcOrd="2" destOrd="0" parTransId="{17660D79-A389-4598-AD41-2668432AD366}" sibTransId="{F0A408A9-2516-41C2-A7B5-C01B87727B34}"/>
    <dgm:cxn modelId="{7EAC61BE-59D9-44F6-BA59-682AE1E8DA01}" srcId="{C35A253E-7326-41FC-BACD-B01A25FF1925}" destId="{A8F8DDCF-6EB7-48F8-BA7A-57B5CF348062}" srcOrd="0" destOrd="0" parTransId="{BD7B944A-61FE-4CD4-A476-8563A1A93790}" sibTransId="{8EA91491-8B7E-4741-BE98-F3750E423C52}"/>
    <dgm:cxn modelId="{466C78D5-4DE8-4212-9DBC-E1E79705269C}" type="presOf" srcId="{C8699792-0508-4D5D-9BB0-1A7B80E8E963}" destId="{90A8029E-DFB0-4DFD-A3B2-15462CE2E89E}" srcOrd="0" destOrd="1" presId="urn:microsoft.com/office/officeart/2005/8/layout/default"/>
    <dgm:cxn modelId="{567AE4E8-68A2-426E-8B41-DAF9ED2EE6F9}" srcId="{BA41B42E-873B-47D4-98C3-10A39CE06C8D}" destId="{C8699792-0508-4D5D-9BB0-1A7B80E8E963}" srcOrd="0" destOrd="0" parTransId="{9296882E-BC8B-464B-A109-0DE570988D7A}" sibTransId="{7F1C8321-38BD-4A97-ACB4-62866079CA10}"/>
    <dgm:cxn modelId="{3FC069EF-A128-4AFB-BED3-A8A250B98293}" srcId="{A8F8DDCF-6EB7-48F8-BA7A-57B5CF348062}" destId="{5B3903D7-3EDA-41D5-80E5-6F8A6031577A}" srcOrd="0" destOrd="0" parTransId="{30BE89F4-2537-42C2-BF7C-8268ED7C715A}" sibTransId="{5F2D7E83-507D-445A-B026-74146C1D748A}"/>
    <dgm:cxn modelId="{C996AFF3-7D38-4E08-A628-AD25FA3C54B2}" type="presOf" srcId="{BA41B42E-873B-47D4-98C3-10A39CE06C8D}" destId="{90A8029E-DFB0-4DFD-A3B2-15462CE2E89E}" srcOrd="0" destOrd="0" presId="urn:microsoft.com/office/officeart/2005/8/layout/default"/>
    <dgm:cxn modelId="{5785E8FD-AEE0-4930-A57A-624B8B8EE169}" type="presOf" srcId="{A8F8DDCF-6EB7-48F8-BA7A-57B5CF348062}" destId="{11108C60-AC2D-4F3D-98B2-313A37315214}" srcOrd="0" destOrd="0" presId="urn:microsoft.com/office/officeart/2005/8/layout/default"/>
    <dgm:cxn modelId="{B827A67C-49D1-427D-8C6E-4C091ABB9534}" type="presParOf" srcId="{8FD868DB-5E87-4234-92B7-65C81896DCE5}" destId="{11108C60-AC2D-4F3D-98B2-313A37315214}" srcOrd="0" destOrd="0" presId="urn:microsoft.com/office/officeart/2005/8/layout/default"/>
    <dgm:cxn modelId="{8BC0B831-DED8-426C-BC0E-C31D5F4C75BD}" type="presParOf" srcId="{8FD868DB-5E87-4234-92B7-65C81896DCE5}" destId="{79B58011-F7AC-4511-8080-8482CCBBDF21}" srcOrd="1" destOrd="0" presId="urn:microsoft.com/office/officeart/2005/8/layout/default"/>
    <dgm:cxn modelId="{0C61E1D0-C406-43AD-9AB5-0F1FF259AB17}" type="presParOf" srcId="{8FD868DB-5E87-4234-92B7-65C81896DCE5}" destId="{90A8029E-DFB0-4DFD-A3B2-15462CE2E89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65C2D7-C11C-4815-A576-491D94E9E86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FD97109-8C01-4CC5-A8D1-B8307ED3C89F}">
      <dgm:prSet/>
      <dgm:spPr/>
      <dgm:t>
        <a:bodyPr/>
        <a:lstStyle/>
        <a:p>
          <a:r>
            <a:rPr lang="en-US" dirty="0"/>
            <a:t>Structure </a:t>
          </a:r>
          <a:r>
            <a:rPr lang="en-US" dirty="0" err="1"/>
            <a:t>défaillante</a:t>
          </a:r>
          <a:endParaRPr lang="en-US" dirty="0"/>
        </a:p>
      </dgm:t>
    </dgm:pt>
    <dgm:pt modelId="{B773D000-EC4C-4A71-9D50-C829B9B08048}" type="parTrans" cxnId="{1AA847C5-52B4-4A9F-85A2-FCEC2C383628}">
      <dgm:prSet/>
      <dgm:spPr/>
      <dgm:t>
        <a:bodyPr/>
        <a:lstStyle/>
        <a:p>
          <a:endParaRPr lang="en-US"/>
        </a:p>
      </dgm:t>
    </dgm:pt>
    <dgm:pt modelId="{C90CCAF6-128D-4A98-B7B8-13A0500633EF}" type="sibTrans" cxnId="{1AA847C5-52B4-4A9F-85A2-FCEC2C383628}">
      <dgm:prSet/>
      <dgm:spPr/>
      <dgm:t>
        <a:bodyPr/>
        <a:lstStyle/>
        <a:p>
          <a:endParaRPr lang="en-US"/>
        </a:p>
      </dgm:t>
    </dgm:pt>
    <dgm:pt modelId="{BB3DCF09-05E1-4D7D-B585-3DC67F2262B8}">
      <dgm:prSet/>
      <dgm:spPr/>
      <dgm:t>
        <a:bodyPr/>
        <a:lstStyle/>
        <a:p>
          <a:r>
            <a:rPr lang="en-US"/>
            <a:t>DML dans Boucles</a:t>
          </a:r>
        </a:p>
      </dgm:t>
    </dgm:pt>
    <dgm:pt modelId="{F1F09CB6-F6FC-4B93-B2A6-B4423E671926}" type="parTrans" cxnId="{B45904A4-6E8C-4578-AD13-31BE78BA2384}">
      <dgm:prSet/>
      <dgm:spPr/>
      <dgm:t>
        <a:bodyPr/>
        <a:lstStyle/>
        <a:p>
          <a:endParaRPr lang="en-US"/>
        </a:p>
      </dgm:t>
    </dgm:pt>
    <dgm:pt modelId="{C4CBD36E-C551-4F61-8518-CE6EC3AEA9D8}" type="sibTrans" cxnId="{B45904A4-6E8C-4578-AD13-31BE78BA2384}">
      <dgm:prSet/>
      <dgm:spPr/>
      <dgm:t>
        <a:bodyPr/>
        <a:lstStyle/>
        <a:p>
          <a:endParaRPr lang="en-US"/>
        </a:p>
      </dgm:t>
    </dgm:pt>
    <dgm:pt modelId="{6E330D9E-6697-4272-9D47-874CCC215A04}">
      <dgm:prSet/>
      <dgm:spPr/>
      <dgm:t>
        <a:bodyPr/>
        <a:lstStyle/>
        <a:p>
          <a:r>
            <a:rPr lang="en-US"/>
            <a:t>Traitement non bulkifié</a:t>
          </a:r>
        </a:p>
      </dgm:t>
    </dgm:pt>
    <dgm:pt modelId="{F0AF655F-8190-493D-B3F2-4FC376A3FDBF}" type="parTrans" cxnId="{E36E312A-B131-4A3C-92C3-E0905DB108DD}">
      <dgm:prSet/>
      <dgm:spPr/>
      <dgm:t>
        <a:bodyPr/>
        <a:lstStyle/>
        <a:p>
          <a:endParaRPr lang="en-US"/>
        </a:p>
      </dgm:t>
    </dgm:pt>
    <dgm:pt modelId="{E2AD28EE-A7CC-4D1B-A435-FD13D77D9F3A}" type="sibTrans" cxnId="{E36E312A-B131-4A3C-92C3-E0905DB108DD}">
      <dgm:prSet/>
      <dgm:spPr/>
      <dgm:t>
        <a:bodyPr/>
        <a:lstStyle/>
        <a:p>
          <a:endParaRPr lang="en-US"/>
        </a:p>
      </dgm:t>
    </dgm:pt>
    <dgm:pt modelId="{F3504906-C943-4149-89B5-A6759F2C0076}">
      <dgm:prSet/>
      <dgm:spPr/>
      <dgm:t>
        <a:bodyPr/>
        <a:lstStyle/>
        <a:p>
          <a:r>
            <a:rPr lang="en-US"/>
            <a:t>Nommage inconsistent</a:t>
          </a:r>
        </a:p>
      </dgm:t>
    </dgm:pt>
    <dgm:pt modelId="{4D2F3E44-F37D-485B-BF58-54D1343621AE}" type="parTrans" cxnId="{A477B236-B3DF-439D-80AE-5C571A0DBDD7}">
      <dgm:prSet/>
      <dgm:spPr/>
      <dgm:t>
        <a:bodyPr/>
        <a:lstStyle/>
        <a:p>
          <a:endParaRPr lang="en-US"/>
        </a:p>
      </dgm:t>
    </dgm:pt>
    <dgm:pt modelId="{441721FB-8039-4927-B362-B960FFE8AD5F}" type="sibTrans" cxnId="{A477B236-B3DF-439D-80AE-5C571A0DBDD7}">
      <dgm:prSet/>
      <dgm:spPr/>
      <dgm:t>
        <a:bodyPr/>
        <a:lstStyle/>
        <a:p>
          <a:endParaRPr lang="en-US"/>
        </a:p>
      </dgm:t>
    </dgm:pt>
    <dgm:pt modelId="{77533297-8A66-4268-81E3-0C7295BDF0DE}">
      <dgm:prSet/>
      <dgm:spPr/>
      <dgm:t>
        <a:bodyPr/>
        <a:lstStyle/>
        <a:p>
          <a:r>
            <a:rPr lang="en-US"/>
            <a:t>Couverture Basse , Fonctionnalités testées improprement</a:t>
          </a:r>
        </a:p>
      </dgm:t>
    </dgm:pt>
    <dgm:pt modelId="{72A94A86-9D6B-4169-9C04-EE29EEBA8475}" type="parTrans" cxnId="{3B428EC5-1DAF-4013-B976-2EB969D893CD}">
      <dgm:prSet/>
      <dgm:spPr/>
      <dgm:t>
        <a:bodyPr/>
        <a:lstStyle/>
        <a:p>
          <a:endParaRPr lang="en-US"/>
        </a:p>
      </dgm:t>
    </dgm:pt>
    <dgm:pt modelId="{28EC690A-8B52-4EF0-80CF-BEDE4245FC5B}" type="sibTrans" cxnId="{3B428EC5-1DAF-4013-B976-2EB969D893CD}">
      <dgm:prSet/>
      <dgm:spPr/>
      <dgm:t>
        <a:bodyPr/>
        <a:lstStyle/>
        <a:p>
          <a:endParaRPr lang="en-US"/>
        </a:p>
      </dgm:t>
    </dgm:pt>
    <dgm:pt modelId="{2152B34C-ADBE-48D8-B966-AA713720AA90}">
      <dgm:prSet/>
      <dgm:spPr/>
      <dgm:t>
        <a:bodyPr/>
        <a:lstStyle/>
        <a:p>
          <a:r>
            <a:rPr lang="en-US"/>
            <a:t>Batch non-optimisé</a:t>
          </a:r>
        </a:p>
      </dgm:t>
    </dgm:pt>
    <dgm:pt modelId="{B16DCAB0-D9BB-4772-B10F-50D125000E11}" type="parTrans" cxnId="{2C81D9EA-87D6-4514-A58B-7301ECEE2A13}">
      <dgm:prSet/>
      <dgm:spPr/>
      <dgm:t>
        <a:bodyPr/>
        <a:lstStyle/>
        <a:p>
          <a:endParaRPr lang="en-US"/>
        </a:p>
      </dgm:t>
    </dgm:pt>
    <dgm:pt modelId="{87BAF6A1-D54E-44E8-80C4-2FF45FF5C031}" type="sibTrans" cxnId="{2C81D9EA-87D6-4514-A58B-7301ECEE2A13}">
      <dgm:prSet/>
      <dgm:spPr/>
      <dgm:t>
        <a:bodyPr/>
        <a:lstStyle/>
        <a:p>
          <a:endParaRPr lang="en-US"/>
        </a:p>
      </dgm:t>
    </dgm:pt>
    <dgm:pt modelId="{53F9C2FB-033C-4125-8E23-5ECE2F9567AF}" type="pres">
      <dgm:prSet presAssocID="{0E65C2D7-C11C-4815-A576-491D94E9E86B}" presName="linear" presStyleCnt="0">
        <dgm:presLayoutVars>
          <dgm:animLvl val="lvl"/>
          <dgm:resizeHandles val="exact"/>
        </dgm:presLayoutVars>
      </dgm:prSet>
      <dgm:spPr/>
    </dgm:pt>
    <dgm:pt modelId="{793D2D40-3A27-4EC3-B531-F5500D70784A}" type="pres">
      <dgm:prSet presAssocID="{0FD97109-8C01-4CC5-A8D1-B8307ED3C89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3985429-F048-41A2-B6F8-AE70B57470CC}" type="pres">
      <dgm:prSet presAssocID="{C90CCAF6-128D-4A98-B7B8-13A0500633EF}" presName="spacer" presStyleCnt="0"/>
      <dgm:spPr/>
    </dgm:pt>
    <dgm:pt modelId="{4E257D84-08D3-4A0B-9F34-56561206C5C4}" type="pres">
      <dgm:prSet presAssocID="{BB3DCF09-05E1-4D7D-B585-3DC67F2262B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3F9FBCC-31C3-4A05-9F8C-D04A2A2A45E9}" type="pres">
      <dgm:prSet presAssocID="{C4CBD36E-C551-4F61-8518-CE6EC3AEA9D8}" presName="spacer" presStyleCnt="0"/>
      <dgm:spPr/>
    </dgm:pt>
    <dgm:pt modelId="{00B195D2-134C-4964-BECE-C24139DA1492}" type="pres">
      <dgm:prSet presAssocID="{6E330D9E-6697-4272-9D47-874CCC215A0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65EF8A6-0BDD-4896-A40F-5DB1D007D842}" type="pres">
      <dgm:prSet presAssocID="{E2AD28EE-A7CC-4D1B-A435-FD13D77D9F3A}" presName="spacer" presStyleCnt="0"/>
      <dgm:spPr/>
    </dgm:pt>
    <dgm:pt modelId="{17054609-9F61-49EB-A006-2906267A09A0}" type="pres">
      <dgm:prSet presAssocID="{F3504906-C943-4149-89B5-A6759F2C007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19F52E8-4A02-4CDA-9BEC-CEAD19D91F57}" type="pres">
      <dgm:prSet presAssocID="{441721FB-8039-4927-B362-B960FFE8AD5F}" presName="spacer" presStyleCnt="0"/>
      <dgm:spPr/>
    </dgm:pt>
    <dgm:pt modelId="{5B8753D3-8039-422C-AB82-B8A7D105ABFC}" type="pres">
      <dgm:prSet presAssocID="{77533297-8A66-4268-81E3-0C7295BDF0D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21B7F1F-5DA2-460D-9B24-748DD6F0D21E}" type="pres">
      <dgm:prSet presAssocID="{28EC690A-8B52-4EF0-80CF-BEDE4245FC5B}" presName="spacer" presStyleCnt="0"/>
      <dgm:spPr/>
    </dgm:pt>
    <dgm:pt modelId="{B5EBF5EB-4407-445C-967D-D198A4111C20}" type="pres">
      <dgm:prSet presAssocID="{2152B34C-ADBE-48D8-B966-AA713720AA9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6BCFE0A-5C1A-4DBF-83D9-6825F116E717}" type="presOf" srcId="{2152B34C-ADBE-48D8-B966-AA713720AA90}" destId="{B5EBF5EB-4407-445C-967D-D198A4111C20}" srcOrd="0" destOrd="0" presId="urn:microsoft.com/office/officeart/2005/8/layout/vList2"/>
    <dgm:cxn modelId="{FEB33A10-6C80-4F95-95EE-4DD2FA015FF4}" type="presOf" srcId="{0FD97109-8C01-4CC5-A8D1-B8307ED3C89F}" destId="{793D2D40-3A27-4EC3-B531-F5500D70784A}" srcOrd="0" destOrd="0" presId="urn:microsoft.com/office/officeart/2005/8/layout/vList2"/>
    <dgm:cxn modelId="{E36E312A-B131-4A3C-92C3-E0905DB108DD}" srcId="{0E65C2D7-C11C-4815-A576-491D94E9E86B}" destId="{6E330D9E-6697-4272-9D47-874CCC215A04}" srcOrd="2" destOrd="0" parTransId="{F0AF655F-8190-493D-B3F2-4FC376A3FDBF}" sibTransId="{E2AD28EE-A7CC-4D1B-A435-FD13D77D9F3A}"/>
    <dgm:cxn modelId="{A477B236-B3DF-439D-80AE-5C571A0DBDD7}" srcId="{0E65C2D7-C11C-4815-A576-491D94E9E86B}" destId="{F3504906-C943-4149-89B5-A6759F2C0076}" srcOrd="3" destOrd="0" parTransId="{4D2F3E44-F37D-485B-BF58-54D1343621AE}" sibTransId="{441721FB-8039-4927-B362-B960FFE8AD5F}"/>
    <dgm:cxn modelId="{B9570540-BC40-43DB-B339-324D6364CF9A}" type="presOf" srcId="{F3504906-C943-4149-89B5-A6759F2C0076}" destId="{17054609-9F61-49EB-A006-2906267A09A0}" srcOrd="0" destOrd="0" presId="urn:microsoft.com/office/officeart/2005/8/layout/vList2"/>
    <dgm:cxn modelId="{74DE475E-642E-4002-AEAD-5103EA719FD4}" type="presOf" srcId="{6E330D9E-6697-4272-9D47-874CCC215A04}" destId="{00B195D2-134C-4964-BECE-C24139DA1492}" srcOrd="0" destOrd="0" presId="urn:microsoft.com/office/officeart/2005/8/layout/vList2"/>
    <dgm:cxn modelId="{E4AC7D7D-76BE-4D1A-8557-565ADAC5D4C6}" type="presOf" srcId="{BB3DCF09-05E1-4D7D-B585-3DC67F2262B8}" destId="{4E257D84-08D3-4A0B-9F34-56561206C5C4}" srcOrd="0" destOrd="0" presId="urn:microsoft.com/office/officeart/2005/8/layout/vList2"/>
    <dgm:cxn modelId="{06AEB983-9EB7-42B5-AAD8-B015D644D8A3}" type="presOf" srcId="{77533297-8A66-4268-81E3-0C7295BDF0DE}" destId="{5B8753D3-8039-422C-AB82-B8A7D105ABFC}" srcOrd="0" destOrd="0" presId="urn:microsoft.com/office/officeart/2005/8/layout/vList2"/>
    <dgm:cxn modelId="{B45904A4-6E8C-4578-AD13-31BE78BA2384}" srcId="{0E65C2D7-C11C-4815-A576-491D94E9E86B}" destId="{BB3DCF09-05E1-4D7D-B585-3DC67F2262B8}" srcOrd="1" destOrd="0" parTransId="{F1F09CB6-F6FC-4B93-B2A6-B4423E671926}" sibTransId="{C4CBD36E-C551-4F61-8518-CE6EC3AEA9D8}"/>
    <dgm:cxn modelId="{1AA847C5-52B4-4A9F-85A2-FCEC2C383628}" srcId="{0E65C2D7-C11C-4815-A576-491D94E9E86B}" destId="{0FD97109-8C01-4CC5-A8D1-B8307ED3C89F}" srcOrd="0" destOrd="0" parTransId="{B773D000-EC4C-4A71-9D50-C829B9B08048}" sibTransId="{C90CCAF6-128D-4A98-B7B8-13A0500633EF}"/>
    <dgm:cxn modelId="{3B428EC5-1DAF-4013-B976-2EB969D893CD}" srcId="{0E65C2D7-C11C-4815-A576-491D94E9E86B}" destId="{77533297-8A66-4268-81E3-0C7295BDF0DE}" srcOrd="4" destOrd="0" parTransId="{72A94A86-9D6B-4169-9C04-EE29EEBA8475}" sibTransId="{28EC690A-8B52-4EF0-80CF-BEDE4245FC5B}"/>
    <dgm:cxn modelId="{2C81D9EA-87D6-4514-A58B-7301ECEE2A13}" srcId="{0E65C2D7-C11C-4815-A576-491D94E9E86B}" destId="{2152B34C-ADBE-48D8-B966-AA713720AA90}" srcOrd="5" destOrd="0" parTransId="{B16DCAB0-D9BB-4772-B10F-50D125000E11}" sibTransId="{87BAF6A1-D54E-44E8-80C4-2FF45FF5C031}"/>
    <dgm:cxn modelId="{6F1693F9-A8D2-415D-9C80-4FF61FFDA826}" type="presOf" srcId="{0E65C2D7-C11C-4815-A576-491D94E9E86B}" destId="{53F9C2FB-033C-4125-8E23-5ECE2F9567AF}" srcOrd="0" destOrd="0" presId="urn:microsoft.com/office/officeart/2005/8/layout/vList2"/>
    <dgm:cxn modelId="{68CA4996-B9B4-4620-90C8-1F1BC2A15F20}" type="presParOf" srcId="{53F9C2FB-033C-4125-8E23-5ECE2F9567AF}" destId="{793D2D40-3A27-4EC3-B531-F5500D70784A}" srcOrd="0" destOrd="0" presId="urn:microsoft.com/office/officeart/2005/8/layout/vList2"/>
    <dgm:cxn modelId="{F5B7E849-A6ED-42B9-8444-BD455100CA6B}" type="presParOf" srcId="{53F9C2FB-033C-4125-8E23-5ECE2F9567AF}" destId="{E3985429-F048-41A2-B6F8-AE70B57470CC}" srcOrd="1" destOrd="0" presId="urn:microsoft.com/office/officeart/2005/8/layout/vList2"/>
    <dgm:cxn modelId="{DD84DB31-8135-4049-A5AB-EA4F94FF6070}" type="presParOf" srcId="{53F9C2FB-033C-4125-8E23-5ECE2F9567AF}" destId="{4E257D84-08D3-4A0B-9F34-56561206C5C4}" srcOrd="2" destOrd="0" presId="urn:microsoft.com/office/officeart/2005/8/layout/vList2"/>
    <dgm:cxn modelId="{6078C5AA-6B10-4E2E-ACAA-3E9BB4985697}" type="presParOf" srcId="{53F9C2FB-033C-4125-8E23-5ECE2F9567AF}" destId="{23F9FBCC-31C3-4A05-9F8C-D04A2A2A45E9}" srcOrd="3" destOrd="0" presId="urn:microsoft.com/office/officeart/2005/8/layout/vList2"/>
    <dgm:cxn modelId="{FDDF30E3-6C32-4A95-B491-4EF58461BB7A}" type="presParOf" srcId="{53F9C2FB-033C-4125-8E23-5ECE2F9567AF}" destId="{00B195D2-134C-4964-BECE-C24139DA1492}" srcOrd="4" destOrd="0" presId="urn:microsoft.com/office/officeart/2005/8/layout/vList2"/>
    <dgm:cxn modelId="{EBD41786-3924-439B-A1DA-7BD53B504FCB}" type="presParOf" srcId="{53F9C2FB-033C-4125-8E23-5ECE2F9567AF}" destId="{465EF8A6-0BDD-4896-A40F-5DB1D007D842}" srcOrd="5" destOrd="0" presId="urn:microsoft.com/office/officeart/2005/8/layout/vList2"/>
    <dgm:cxn modelId="{DA1FE46B-044C-4F27-950A-DD8B0AE944B1}" type="presParOf" srcId="{53F9C2FB-033C-4125-8E23-5ECE2F9567AF}" destId="{17054609-9F61-49EB-A006-2906267A09A0}" srcOrd="6" destOrd="0" presId="urn:microsoft.com/office/officeart/2005/8/layout/vList2"/>
    <dgm:cxn modelId="{51262A1C-29EE-437C-9093-7F2A9B664183}" type="presParOf" srcId="{53F9C2FB-033C-4125-8E23-5ECE2F9567AF}" destId="{119F52E8-4A02-4CDA-9BEC-CEAD19D91F57}" srcOrd="7" destOrd="0" presId="urn:microsoft.com/office/officeart/2005/8/layout/vList2"/>
    <dgm:cxn modelId="{83760F3B-DD63-4A36-B339-18F2903C7E16}" type="presParOf" srcId="{53F9C2FB-033C-4125-8E23-5ECE2F9567AF}" destId="{5B8753D3-8039-422C-AB82-B8A7D105ABFC}" srcOrd="8" destOrd="0" presId="urn:microsoft.com/office/officeart/2005/8/layout/vList2"/>
    <dgm:cxn modelId="{EFC8B867-2306-42FB-9C1A-FDB58B041DAB}" type="presParOf" srcId="{53F9C2FB-033C-4125-8E23-5ECE2F9567AF}" destId="{521B7F1F-5DA2-460D-9B24-748DD6F0D21E}" srcOrd="9" destOrd="0" presId="urn:microsoft.com/office/officeart/2005/8/layout/vList2"/>
    <dgm:cxn modelId="{29883E5B-D8AC-43AF-9F71-D4335D296125}" type="presParOf" srcId="{53F9C2FB-033C-4125-8E23-5ECE2F9567AF}" destId="{B5EBF5EB-4407-445C-967D-D198A4111C2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A80CE-6538-4B1E-9202-3C5C7E8B0440}">
      <dsp:nvSpPr>
        <dsp:cNvPr id="0" name=""/>
        <dsp:cNvSpPr/>
      </dsp:nvSpPr>
      <dsp:spPr>
        <a:xfrm>
          <a:off x="140264" y="153689"/>
          <a:ext cx="3232287" cy="1010089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168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/>
            <a:t>1 : </a:t>
          </a:r>
          <a:r>
            <a:rPr lang="en-US" sz="1300" kern="1200" dirty="0" err="1"/>
            <a:t>Présentation</a:t>
          </a:r>
          <a:endParaRPr lang="en-US" sz="1300" kern="1200" dirty="0"/>
        </a:p>
      </dsp:txBody>
      <dsp:txXfrm>
        <a:off x="140264" y="153689"/>
        <a:ext cx="3232287" cy="1010089"/>
      </dsp:txXfrm>
    </dsp:sp>
    <dsp:sp modelId="{6F2F42DF-730F-4605-B6BB-D14786286755}">
      <dsp:nvSpPr>
        <dsp:cNvPr id="0" name=""/>
        <dsp:cNvSpPr/>
      </dsp:nvSpPr>
      <dsp:spPr>
        <a:xfrm>
          <a:off x="5585" y="7788"/>
          <a:ext cx="707062" cy="10605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0EA90C-5FFA-4DCC-AC00-775CA7DC1FAC}">
      <dsp:nvSpPr>
        <dsp:cNvPr id="0" name=""/>
        <dsp:cNvSpPr/>
      </dsp:nvSpPr>
      <dsp:spPr>
        <a:xfrm>
          <a:off x="3628032" y="153689"/>
          <a:ext cx="3232287" cy="1010089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168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/>
            <a:t>2 : Apex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Conventions de </a:t>
          </a:r>
          <a:r>
            <a:rPr lang="en-US" sz="1000" kern="1200" dirty="0" err="1"/>
            <a:t>Nommage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Limites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Batch &amp; Triggers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Déploiement</a:t>
          </a:r>
          <a:r>
            <a:rPr lang="en-US" sz="1000" kern="1200" dirty="0"/>
            <a:t> &amp; Tests</a:t>
          </a:r>
        </a:p>
      </dsp:txBody>
      <dsp:txXfrm>
        <a:off x="3628032" y="153689"/>
        <a:ext cx="3232287" cy="1010089"/>
      </dsp:txXfrm>
    </dsp:sp>
    <dsp:sp modelId="{E295B076-F8B4-404F-B161-0BC93A5D2F67}">
      <dsp:nvSpPr>
        <dsp:cNvPr id="0" name=""/>
        <dsp:cNvSpPr/>
      </dsp:nvSpPr>
      <dsp:spPr>
        <a:xfrm>
          <a:off x="3493354" y="7788"/>
          <a:ext cx="707062" cy="10605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9AE557-E2B1-48FE-B427-D9EF4DA90A94}">
      <dsp:nvSpPr>
        <dsp:cNvPr id="0" name=""/>
        <dsp:cNvSpPr/>
      </dsp:nvSpPr>
      <dsp:spPr>
        <a:xfrm>
          <a:off x="7115801" y="153689"/>
          <a:ext cx="3232287" cy="1010089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168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/>
            <a:t>3 : Audit</a:t>
          </a:r>
        </a:p>
      </dsp:txBody>
      <dsp:txXfrm>
        <a:off x="7115801" y="153689"/>
        <a:ext cx="3232287" cy="1010089"/>
      </dsp:txXfrm>
    </dsp:sp>
    <dsp:sp modelId="{1097F474-1566-4DA4-A3DD-65910163BA34}">
      <dsp:nvSpPr>
        <dsp:cNvPr id="0" name=""/>
        <dsp:cNvSpPr/>
      </dsp:nvSpPr>
      <dsp:spPr>
        <a:xfrm>
          <a:off x="6981122" y="7788"/>
          <a:ext cx="707062" cy="10605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5252B2-F88E-4C31-BA13-C84B2A832268}">
      <dsp:nvSpPr>
        <dsp:cNvPr id="0" name=""/>
        <dsp:cNvSpPr/>
      </dsp:nvSpPr>
      <dsp:spPr>
        <a:xfrm>
          <a:off x="140264" y="1425280"/>
          <a:ext cx="3232287" cy="1010089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168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4 : </a:t>
          </a:r>
          <a:r>
            <a:rPr lang="en-US" sz="1300" kern="1200" dirty="0" err="1"/>
            <a:t>Controleur</a:t>
          </a:r>
          <a:r>
            <a:rPr lang="en-US" sz="1300" kern="1200" dirty="0"/>
            <a:t> </a:t>
          </a:r>
          <a:r>
            <a:rPr lang="en-US" sz="1300" kern="1200" dirty="0" err="1"/>
            <a:t>MyTeamOrdersController</a:t>
          </a:r>
          <a:endParaRPr lang="en-US" sz="1300" kern="1200" dirty="0"/>
        </a:p>
      </dsp:txBody>
      <dsp:txXfrm>
        <a:off x="140264" y="1425280"/>
        <a:ext cx="3232287" cy="1010089"/>
      </dsp:txXfrm>
    </dsp:sp>
    <dsp:sp modelId="{A9592597-9692-4A04-9F17-FB6692D79345}">
      <dsp:nvSpPr>
        <dsp:cNvPr id="0" name=""/>
        <dsp:cNvSpPr/>
      </dsp:nvSpPr>
      <dsp:spPr>
        <a:xfrm>
          <a:off x="5585" y="1279379"/>
          <a:ext cx="707062" cy="10605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B1F417-D348-47CD-B1D5-6A8CE5E18428}">
      <dsp:nvSpPr>
        <dsp:cNvPr id="0" name=""/>
        <dsp:cNvSpPr/>
      </dsp:nvSpPr>
      <dsp:spPr>
        <a:xfrm>
          <a:off x="3628032" y="1425280"/>
          <a:ext cx="3232287" cy="1010089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168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5 : Batch </a:t>
          </a:r>
          <a:r>
            <a:rPr lang="en-US" sz="1300" kern="1200" dirty="0" err="1"/>
            <a:t>UpdateAccounts</a:t>
          </a:r>
          <a:endParaRPr lang="en-US" sz="1300" kern="1200" dirty="0"/>
        </a:p>
      </dsp:txBody>
      <dsp:txXfrm>
        <a:off x="3628032" y="1425280"/>
        <a:ext cx="3232287" cy="1010089"/>
      </dsp:txXfrm>
    </dsp:sp>
    <dsp:sp modelId="{A62821C6-7014-401B-A0F5-E72F9434BB44}">
      <dsp:nvSpPr>
        <dsp:cNvPr id="0" name=""/>
        <dsp:cNvSpPr/>
      </dsp:nvSpPr>
      <dsp:spPr>
        <a:xfrm>
          <a:off x="3493354" y="1279379"/>
          <a:ext cx="707062" cy="10605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B377A9-865A-4B4C-A488-85B99F8DF327}">
      <dsp:nvSpPr>
        <dsp:cNvPr id="0" name=""/>
        <dsp:cNvSpPr/>
      </dsp:nvSpPr>
      <dsp:spPr>
        <a:xfrm>
          <a:off x="7115801" y="1425280"/>
          <a:ext cx="3232287" cy="1010089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168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6 : Trigger Order &amp; </a:t>
          </a:r>
          <a:r>
            <a:rPr lang="en-US" sz="1300" kern="1200" dirty="0" err="1"/>
            <a:t>OrderItem</a:t>
          </a:r>
          <a:endParaRPr lang="en-US" sz="1300" kern="1200" dirty="0"/>
        </a:p>
      </dsp:txBody>
      <dsp:txXfrm>
        <a:off x="7115801" y="1425280"/>
        <a:ext cx="3232287" cy="1010089"/>
      </dsp:txXfrm>
    </dsp:sp>
    <dsp:sp modelId="{B1EC9F5A-824D-4DD1-99CD-C46C543C0D97}">
      <dsp:nvSpPr>
        <dsp:cNvPr id="0" name=""/>
        <dsp:cNvSpPr/>
      </dsp:nvSpPr>
      <dsp:spPr>
        <a:xfrm>
          <a:off x="6981122" y="1279379"/>
          <a:ext cx="707062" cy="106059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C4AF58-2E5C-4DE2-93E2-F525FE2C7685}">
      <dsp:nvSpPr>
        <dsp:cNvPr id="0" name=""/>
        <dsp:cNvSpPr/>
      </dsp:nvSpPr>
      <dsp:spPr>
        <a:xfrm>
          <a:off x="1884148" y="2696871"/>
          <a:ext cx="3232287" cy="1010089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168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/>
            <a:t>7 : Conclusion</a:t>
          </a:r>
        </a:p>
      </dsp:txBody>
      <dsp:txXfrm>
        <a:off x="1884148" y="2696871"/>
        <a:ext cx="3232287" cy="1010089"/>
      </dsp:txXfrm>
    </dsp:sp>
    <dsp:sp modelId="{1A99CB0E-560B-4E38-B0B9-63C50E1B5175}">
      <dsp:nvSpPr>
        <dsp:cNvPr id="0" name=""/>
        <dsp:cNvSpPr/>
      </dsp:nvSpPr>
      <dsp:spPr>
        <a:xfrm>
          <a:off x="1749469" y="2550970"/>
          <a:ext cx="707062" cy="106059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EB236F-BBFA-44BE-B86B-B4E1AA64F454}">
      <dsp:nvSpPr>
        <dsp:cNvPr id="0" name=""/>
        <dsp:cNvSpPr/>
      </dsp:nvSpPr>
      <dsp:spPr>
        <a:xfrm>
          <a:off x="5371917" y="2696871"/>
          <a:ext cx="3232287" cy="1010089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168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/>
            <a:t>8 : Questions</a:t>
          </a:r>
        </a:p>
      </dsp:txBody>
      <dsp:txXfrm>
        <a:off x="5371917" y="2696871"/>
        <a:ext cx="3232287" cy="1010089"/>
      </dsp:txXfrm>
    </dsp:sp>
    <dsp:sp modelId="{65021476-38D0-4895-925C-5E4E129E8ECC}">
      <dsp:nvSpPr>
        <dsp:cNvPr id="0" name=""/>
        <dsp:cNvSpPr/>
      </dsp:nvSpPr>
      <dsp:spPr>
        <a:xfrm>
          <a:off x="5237238" y="2550970"/>
          <a:ext cx="707062" cy="106059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BC620-0727-4BA6-B544-286C8A4C2F46}">
      <dsp:nvSpPr>
        <dsp:cNvPr id="0" name=""/>
        <dsp:cNvSpPr/>
      </dsp:nvSpPr>
      <dsp:spPr>
        <a:xfrm>
          <a:off x="0" y="2392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688C63-9B62-4EAE-B739-E3A1A49DF5F2}">
      <dsp:nvSpPr>
        <dsp:cNvPr id="0" name=""/>
        <dsp:cNvSpPr/>
      </dsp:nvSpPr>
      <dsp:spPr>
        <a:xfrm>
          <a:off x="0" y="2392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Langage propriétaire de Salesforce</a:t>
          </a:r>
        </a:p>
      </dsp:txBody>
      <dsp:txXfrm>
        <a:off x="0" y="2392"/>
        <a:ext cx="6266011" cy="1631587"/>
      </dsp:txXfrm>
    </dsp:sp>
    <dsp:sp modelId="{F4F1FB22-51BF-453A-BC0E-5FD5F0388889}">
      <dsp:nvSpPr>
        <dsp:cNvPr id="0" name=""/>
        <dsp:cNvSpPr/>
      </dsp:nvSpPr>
      <dsp:spPr>
        <a:xfrm>
          <a:off x="0" y="1633979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81595"/>
                <a:satOff val="-4716"/>
                <a:lumOff val="6471"/>
                <a:alphaOff val="0"/>
                <a:tint val="96000"/>
                <a:lumMod val="104000"/>
              </a:schemeClr>
            </a:gs>
            <a:gs pos="100000">
              <a:schemeClr val="accent2">
                <a:hueOff val="-81595"/>
                <a:satOff val="-4716"/>
                <a:lumOff val="6471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1595"/>
              <a:satOff val="-4716"/>
              <a:lumOff val="6471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43E6F7-C88E-4DAF-9604-24133D035BAB}">
      <dsp:nvSpPr>
        <dsp:cNvPr id="0" name=""/>
        <dsp:cNvSpPr/>
      </dsp:nvSpPr>
      <dsp:spPr>
        <a:xfrm>
          <a:off x="0" y="1633979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Typé</a:t>
          </a:r>
        </a:p>
      </dsp:txBody>
      <dsp:txXfrm>
        <a:off x="0" y="1633979"/>
        <a:ext cx="6266011" cy="1631587"/>
      </dsp:txXfrm>
    </dsp:sp>
    <dsp:sp modelId="{68EDE693-E94B-4A93-B98E-210339D99BA0}">
      <dsp:nvSpPr>
        <dsp:cNvPr id="0" name=""/>
        <dsp:cNvSpPr/>
      </dsp:nvSpPr>
      <dsp:spPr>
        <a:xfrm>
          <a:off x="0" y="3265567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163190"/>
                <a:satOff val="-9432"/>
                <a:lumOff val="12941"/>
                <a:alphaOff val="0"/>
                <a:tint val="96000"/>
                <a:lumMod val="104000"/>
              </a:schemeClr>
            </a:gs>
            <a:gs pos="100000">
              <a:schemeClr val="accent2">
                <a:hueOff val="-163190"/>
                <a:satOff val="-9432"/>
                <a:lumOff val="12941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63190"/>
              <a:satOff val="-9432"/>
              <a:lumOff val="12941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C403D9-3CFC-4328-BC8C-AB56A3636E8E}">
      <dsp:nvSpPr>
        <dsp:cNvPr id="0" name=""/>
        <dsp:cNvSpPr/>
      </dsp:nvSpPr>
      <dsp:spPr>
        <a:xfrm>
          <a:off x="0" y="3265567"/>
          <a:ext cx="6266011" cy="1631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Basé sur Java</a:t>
          </a:r>
        </a:p>
      </dsp:txBody>
      <dsp:txXfrm>
        <a:off x="0" y="3265567"/>
        <a:ext cx="6266011" cy="16315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65813-E63C-4283-86CC-C21F51AA0990}">
      <dsp:nvSpPr>
        <dsp:cNvPr id="0" name=""/>
        <dsp:cNvSpPr/>
      </dsp:nvSpPr>
      <dsp:spPr>
        <a:xfrm>
          <a:off x="0" y="1584"/>
          <a:ext cx="6266011" cy="6753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61B31-288D-40DE-8CDA-EC6BAE11E6EA}">
      <dsp:nvSpPr>
        <dsp:cNvPr id="0" name=""/>
        <dsp:cNvSpPr/>
      </dsp:nvSpPr>
      <dsp:spPr>
        <a:xfrm>
          <a:off x="204297" y="153541"/>
          <a:ext cx="371449" cy="371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DD331-C574-470B-A1CA-D49F2A1DA5D7}">
      <dsp:nvSpPr>
        <dsp:cNvPr id="0" name=""/>
        <dsp:cNvSpPr/>
      </dsp:nvSpPr>
      <dsp:spPr>
        <a:xfrm>
          <a:off x="780043" y="1584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Basées</a:t>
          </a:r>
          <a:r>
            <a:rPr lang="en-US" sz="1900" kern="1200" dirty="0"/>
            <a:t> sur Java</a:t>
          </a:r>
        </a:p>
      </dsp:txBody>
      <dsp:txXfrm>
        <a:off x="780043" y="1584"/>
        <a:ext cx="5485967" cy="675362"/>
      </dsp:txXfrm>
    </dsp:sp>
    <dsp:sp modelId="{039350B6-98BA-4C28-8464-7B9E4F0FAA68}">
      <dsp:nvSpPr>
        <dsp:cNvPr id="0" name=""/>
        <dsp:cNvSpPr/>
      </dsp:nvSpPr>
      <dsp:spPr>
        <a:xfrm>
          <a:off x="0" y="845787"/>
          <a:ext cx="6266011" cy="6753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DC847-53D8-4997-80B0-C070480F3260}">
      <dsp:nvSpPr>
        <dsp:cNvPr id="0" name=""/>
        <dsp:cNvSpPr/>
      </dsp:nvSpPr>
      <dsp:spPr>
        <a:xfrm>
          <a:off x="204297" y="997744"/>
          <a:ext cx="371449" cy="371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E5E01-D2F0-426C-9EB0-B50E11E78D93}">
      <dsp:nvSpPr>
        <dsp:cNvPr id="0" name=""/>
        <dsp:cNvSpPr/>
      </dsp:nvSpPr>
      <dsp:spPr>
        <a:xfrm>
          <a:off x="780043" y="845787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Classes : Pascal Case</a:t>
          </a:r>
          <a:r>
            <a:rPr lang="fr-FR" sz="1900" kern="1200"/>
            <a:t> , Nom Représentatif</a:t>
          </a:r>
          <a:endParaRPr lang="en-US" sz="1900" kern="1200"/>
        </a:p>
      </dsp:txBody>
      <dsp:txXfrm>
        <a:off x="780043" y="845787"/>
        <a:ext cx="5485967" cy="675362"/>
      </dsp:txXfrm>
    </dsp:sp>
    <dsp:sp modelId="{110E312F-3770-4092-8508-901406CC6CA6}">
      <dsp:nvSpPr>
        <dsp:cNvPr id="0" name=""/>
        <dsp:cNvSpPr/>
      </dsp:nvSpPr>
      <dsp:spPr>
        <a:xfrm>
          <a:off x="0" y="1689990"/>
          <a:ext cx="6266011" cy="6753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AA222-2778-4880-B1EC-F1CF85E662C0}">
      <dsp:nvSpPr>
        <dsp:cNvPr id="0" name=""/>
        <dsp:cNvSpPr/>
      </dsp:nvSpPr>
      <dsp:spPr>
        <a:xfrm>
          <a:off x="204297" y="1841947"/>
          <a:ext cx="371449" cy="371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B1AEF-9012-49D5-BDA1-80047C1D9C27}">
      <dsp:nvSpPr>
        <dsp:cNvPr id="0" name=""/>
        <dsp:cNvSpPr/>
      </dsp:nvSpPr>
      <dsp:spPr>
        <a:xfrm>
          <a:off x="780043" y="1689990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Variables : Camel Case</a:t>
          </a:r>
          <a:r>
            <a:rPr lang="fr-FR" sz="1900" kern="1200"/>
            <a:t> , Nom Représentatif</a:t>
          </a:r>
          <a:endParaRPr lang="en-US" sz="1900" kern="1200"/>
        </a:p>
      </dsp:txBody>
      <dsp:txXfrm>
        <a:off x="780043" y="1689990"/>
        <a:ext cx="5485967" cy="675362"/>
      </dsp:txXfrm>
    </dsp:sp>
    <dsp:sp modelId="{A75ADB7C-F995-4724-9017-922AF0BE9153}">
      <dsp:nvSpPr>
        <dsp:cNvPr id="0" name=""/>
        <dsp:cNvSpPr/>
      </dsp:nvSpPr>
      <dsp:spPr>
        <a:xfrm>
          <a:off x="0" y="2534193"/>
          <a:ext cx="6266011" cy="6753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6E57A-5767-49CC-B605-AB412FCFFFAD}">
      <dsp:nvSpPr>
        <dsp:cNvPr id="0" name=""/>
        <dsp:cNvSpPr/>
      </dsp:nvSpPr>
      <dsp:spPr>
        <a:xfrm>
          <a:off x="204297" y="2686150"/>
          <a:ext cx="371449" cy="3714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7913C-A6FB-4D79-BF9A-9AD1A9708C7E}">
      <dsp:nvSpPr>
        <dsp:cNvPr id="0" name=""/>
        <dsp:cNvSpPr/>
      </dsp:nvSpPr>
      <dsp:spPr>
        <a:xfrm>
          <a:off x="780043" y="2534193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Triggers : &lt;Nomdel’objet&gt;Trigger , &lt;Nomdel’objet&gt;TriggerHandler</a:t>
          </a:r>
        </a:p>
      </dsp:txBody>
      <dsp:txXfrm>
        <a:off x="780043" y="2534193"/>
        <a:ext cx="5485967" cy="675362"/>
      </dsp:txXfrm>
    </dsp:sp>
    <dsp:sp modelId="{10903E6D-F9C9-4A21-BFBD-5D30F42DE680}">
      <dsp:nvSpPr>
        <dsp:cNvPr id="0" name=""/>
        <dsp:cNvSpPr/>
      </dsp:nvSpPr>
      <dsp:spPr>
        <a:xfrm>
          <a:off x="0" y="3378396"/>
          <a:ext cx="6266011" cy="6753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EC217-23DC-40D1-84CA-61F8659EC1A1}">
      <dsp:nvSpPr>
        <dsp:cNvPr id="0" name=""/>
        <dsp:cNvSpPr/>
      </dsp:nvSpPr>
      <dsp:spPr>
        <a:xfrm>
          <a:off x="204297" y="3530353"/>
          <a:ext cx="371449" cy="3714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6039A-DECB-4D02-8723-9FDFAD18F957}">
      <dsp:nvSpPr>
        <dsp:cNvPr id="0" name=""/>
        <dsp:cNvSpPr/>
      </dsp:nvSpPr>
      <dsp:spPr>
        <a:xfrm>
          <a:off x="780043" y="3378396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Tests : &lt;NomdeClasse&gt;TEST</a:t>
          </a:r>
        </a:p>
      </dsp:txBody>
      <dsp:txXfrm>
        <a:off x="780043" y="3378396"/>
        <a:ext cx="5485967" cy="675362"/>
      </dsp:txXfrm>
    </dsp:sp>
    <dsp:sp modelId="{17E60015-FCB6-4D73-BD51-96D72C3D1F3B}">
      <dsp:nvSpPr>
        <dsp:cNvPr id="0" name=""/>
        <dsp:cNvSpPr/>
      </dsp:nvSpPr>
      <dsp:spPr>
        <a:xfrm>
          <a:off x="0" y="4222599"/>
          <a:ext cx="6266011" cy="6753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59A6C-3023-4CA6-910D-EDCF2BDA0B05}">
      <dsp:nvSpPr>
        <dsp:cNvPr id="0" name=""/>
        <dsp:cNvSpPr/>
      </dsp:nvSpPr>
      <dsp:spPr>
        <a:xfrm>
          <a:off x="204297" y="4374556"/>
          <a:ext cx="371449" cy="3714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C45BE-4696-44DB-8D77-6A8194D618EA}">
      <dsp:nvSpPr>
        <dsp:cNvPr id="0" name=""/>
        <dsp:cNvSpPr/>
      </dsp:nvSpPr>
      <dsp:spPr>
        <a:xfrm>
          <a:off x="780043" y="4222599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Methode de Test :&lt;DescriptionCourteduTest&gt;TEST</a:t>
          </a:r>
        </a:p>
      </dsp:txBody>
      <dsp:txXfrm>
        <a:off x="780043" y="4222599"/>
        <a:ext cx="5485967" cy="6753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38A29-C8D4-4753-9845-880C04854795}">
      <dsp:nvSpPr>
        <dsp:cNvPr id="0" name=""/>
        <dsp:cNvSpPr/>
      </dsp:nvSpPr>
      <dsp:spPr>
        <a:xfrm>
          <a:off x="3538" y="611951"/>
          <a:ext cx="1916036" cy="11496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100 SOQL</a:t>
          </a:r>
        </a:p>
      </dsp:txBody>
      <dsp:txXfrm>
        <a:off x="3538" y="611951"/>
        <a:ext cx="1916036" cy="1149621"/>
      </dsp:txXfrm>
    </dsp:sp>
    <dsp:sp modelId="{6C66418C-195B-4D22-B58E-66E37CB91DB2}">
      <dsp:nvSpPr>
        <dsp:cNvPr id="0" name=""/>
        <dsp:cNvSpPr/>
      </dsp:nvSpPr>
      <dsp:spPr>
        <a:xfrm>
          <a:off x="2111179" y="611951"/>
          <a:ext cx="1916036" cy="1149621"/>
        </a:xfrm>
        <a:prstGeom prst="rect">
          <a:avLst/>
        </a:prstGeom>
        <a:gradFill rotWithShape="0">
          <a:gsLst>
            <a:gs pos="0">
              <a:schemeClr val="accent5">
                <a:hueOff val="-104983"/>
                <a:satOff val="5706"/>
                <a:lumOff val="-1054"/>
                <a:alphaOff val="0"/>
                <a:tint val="96000"/>
                <a:lumMod val="104000"/>
              </a:schemeClr>
            </a:gs>
            <a:gs pos="100000">
              <a:schemeClr val="accent5">
                <a:hueOff val="-104983"/>
                <a:satOff val="5706"/>
                <a:lumOff val="-1054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50 000 Lignes de SOQL</a:t>
          </a:r>
        </a:p>
      </dsp:txBody>
      <dsp:txXfrm>
        <a:off x="2111179" y="611951"/>
        <a:ext cx="1916036" cy="1149621"/>
      </dsp:txXfrm>
    </dsp:sp>
    <dsp:sp modelId="{B8A56AE8-5AF3-4EFF-8983-01C8FFF80BAA}">
      <dsp:nvSpPr>
        <dsp:cNvPr id="0" name=""/>
        <dsp:cNvSpPr/>
      </dsp:nvSpPr>
      <dsp:spPr>
        <a:xfrm>
          <a:off x="4218819" y="611951"/>
          <a:ext cx="1916036" cy="1149621"/>
        </a:xfrm>
        <a:prstGeom prst="rect">
          <a:avLst/>
        </a:prstGeom>
        <a:gradFill rotWithShape="0">
          <a:gsLst>
            <a:gs pos="0">
              <a:schemeClr val="accent5">
                <a:hueOff val="-209966"/>
                <a:satOff val="11412"/>
                <a:lumOff val="-2108"/>
                <a:alphaOff val="0"/>
                <a:tint val="96000"/>
                <a:lumMod val="104000"/>
              </a:schemeClr>
            </a:gs>
            <a:gs pos="100000">
              <a:schemeClr val="accent5">
                <a:hueOff val="-209966"/>
                <a:satOff val="11412"/>
                <a:lumOff val="-2108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20 SOSL</a:t>
          </a:r>
        </a:p>
      </dsp:txBody>
      <dsp:txXfrm>
        <a:off x="4218819" y="611951"/>
        <a:ext cx="1916036" cy="1149621"/>
      </dsp:txXfrm>
    </dsp:sp>
    <dsp:sp modelId="{C9A5084B-3B4B-481F-A89F-3FB1E537D45B}">
      <dsp:nvSpPr>
        <dsp:cNvPr id="0" name=""/>
        <dsp:cNvSpPr/>
      </dsp:nvSpPr>
      <dsp:spPr>
        <a:xfrm>
          <a:off x="6326459" y="611951"/>
          <a:ext cx="1916036" cy="1149621"/>
        </a:xfrm>
        <a:prstGeom prst="rect">
          <a:avLst/>
        </a:prstGeom>
        <a:gradFill rotWithShape="0">
          <a:gsLst>
            <a:gs pos="0">
              <a:schemeClr val="accent5">
                <a:hueOff val="-314949"/>
                <a:satOff val="17118"/>
                <a:lumOff val="-3162"/>
                <a:alphaOff val="0"/>
                <a:tint val="96000"/>
                <a:lumMod val="104000"/>
              </a:schemeClr>
            </a:gs>
            <a:gs pos="100000">
              <a:schemeClr val="accent5">
                <a:hueOff val="-314949"/>
                <a:satOff val="17118"/>
                <a:lumOff val="-3162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2 000 Lignes de SOSL</a:t>
          </a:r>
        </a:p>
      </dsp:txBody>
      <dsp:txXfrm>
        <a:off x="6326459" y="611951"/>
        <a:ext cx="1916036" cy="1149621"/>
      </dsp:txXfrm>
    </dsp:sp>
    <dsp:sp modelId="{B637A797-F778-455A-928D-01E709203BB8}">
      <dsp:nvSpPr>
        <dsp:cNvPr id="0" name=""/>
        <dsp:cNvSpPr/>
      </dsp:nvSpPr>
      <dsp:spPr>
        <a:xfrm>
          <a:off x="8434099" y="611951"/>
          <a:ext cx="1916036" cy="1149621"/>
        </a:xfrm>
        <a:prstGeom prst="rect">
          <a:avLst/>
        </a:prstGeom>
        <a:gradFill rotWithShape="0">
          <a:gsLst>
            <a:gs pos="0">
              <a:schemeClr val="accent5">
                <a:hueOff val="-419932"/>
                <a:satOff val="22824"/>
                <a:lumOff val="-4216"/>
                <a:alphaOff val="0"/>
                <a:tint val="96000"/>
                <a:lumMod val="104000"/>
              </a:schemeClr>
            </a:gs>
            <a:gs pos="100000">
              <a:schemeClr val="accent5">
                <a:hueOff val="-419932"/>
                <a:satOff val="22824"/>
                <a:lumOff val="-421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150 DML</a:t>
          </a:r>
        </a:p>
      </dsp:txBody>
      <dsp:txXfrm>
        <a:off x="8434099" y="611951"/>
        <a:ext cx="1916036" cy="1149621"/>
      </dsp:txXfrm>
    </dsp:sp>
    <dsp:sp modelId="{0D7707A8-C5C1-4A76-BB7B-315DBFA06DE7}">
      <dsp:nvSpPr>
        <dsp:cNvPr id="0" name=""/>
        <dsp:cNvSpPr/>
      </dsp:nvSpPr>
      <dsp:spPr>
        <a:xfrm>
          <a:off x="1057358" y="1953176"/>
          <a:ext cx="1916036" cy="1149621"/>
        </a:xfrm>
        <a:prstGeom prst="rect">
          <a:avLst/>
        </a:prstGeom>
        <a:gradFill rotWithShape="0">
          <a:gsLst>
            <a:gs pos="0">
              <a:schemeClr val="accent5">
                <a:hueOff val="-524916"/>
                <a:satOff val="28529"/>
                <a:lumOff val="-5270"/>
                <a:alphaOff val="0"/>
                <a:tint val="96000"/>
                <a:lumMod val="104000"/>
              </a:schemeClr>
            </a:gs>
            <a:gs pos="100000">
              <a:schemeClr val="accent5">
                <a:hueOff val="-524916"/>
                <a:satOff val="28529"/>
                <a:lumOff val="-527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10 sendEmail</a:t>
          </a:r>
        </a:p>
      </dsp:txBody>
      <dsp:txXfrm>
        <a:off x="1057358" y="1953176"/>
        <a:ext cx="1916036" cy="1149621"/>
      </dsp:txXfrm>
    </dsp:sp>
    <dsp:sp modelId="{AE6AE3BD-E8D1-4CB6-A3A1-7292279393CF}">
      <dsp:nvSpPr>
        <dsp:cNvPr id="0" name=""/>
        <dsp:cNvSpPr/>
      </dsp:nvSpPr>
      <dsp:spPr>
        <a:xfrm>
          <a:off x="3164999" y="1953176"/>
          <a:ext cx="1916036" cy="1149621"/>
        </a:xfrm>
        <a:prstGeom prst="rect">
          <a:avLst/>
        </a:prstGeom>
        <a:gradFill rotWithShape="0">
          <a:gsLst>
            <a:gs pos="0">
              <a:schemeClr val="accent5">
                <a:hueOff val="-629899"/>
                <a:satOff val="34235"/>
                <a:lumOff val="-6324"/>
                <a:alphaOff val="0"/>
                <a:tint val="96000"/>
                <a:lumMod val="104000"/>
              </a:schemeClr>
            </a:gs>
            <a:gs pos="100000">
              <a:schemeClr val="accent5">
                <a:hueOff val="-629899"/>
                <a:satOff val="34235"/>
                <a:lumOff val="-6324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6 MB Heap Size</a:t>
          </a:r>
        </a:p>
      </dsp:txBody>
      <dsp:txXfrm>
        <a:off x="3164999" y="1953176"/>
        <a:ext cx="1916036" cy="1149621"/>
      </dsp:txXfrm>
    </dsp:sp>
    <dsp:sp modelId="{63D402D8-E1DA-4ACB-AB16-4E09727DF1B8}">
      <dsp:nvSpPr>
        <dsp:cNvPr id="0" name=""/>
        <dsp:cNvSpPr/>
      </dsp:nvSpPr>
      <dsp:spPr>
        <a:xfrm>
          <a:off x="5272639" y="1953176"/>
          <a:ext cx="1916036" cy="1149621"/>
        </a:xfrm>
        <a:prstGeom prst="rect">
          <a:avLst/>
        </a:prstGeom>
        <a:gradFill rotWithShape="0">
          <a:gsLst>
            <a:gs pos="0">
              <a:schemeClr val="accent5">
                <a:hueOff val="-734882"/>
                <a:satOff val="39941"/>
                <a:lumOff val="-7378"/>
                <a:alphaOff val="0"/>
                <a:tint val="96000"/>
                <a:lumMod val="104000"/>
              </a:schemeClr>
            </a:gs>
            <a:gs pos="100000">
              <a:schemeClr val="accent5">
                <a:hueOff val="-734882"/>
                <a:satOff val="39941"/>
                <a:lumOff val="-7378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10s CPU Time</a:t>
          </a:r>
          <a:endParaRPr lang="en-US" sz="2100" kern="1200" dirty="0"/>
        </a:p>
      </dsp:txBody>
      <dsp:txXfrm>
        <a:off x="5272639" y="1953176"/>
        <a:ext cx="1916036" cy="1149621"/>
      </dsp:txXfrm>
    </dsp:sp>
    <dsp:sp modelId="{24D9A15D-9DC0-4F54-9483-974F1CF323E3}">
      <dsp:nvSpPr>
        <dsp:cNvPr id="0" name=""/>
        <dsp:cNvSpPr/>
      </dsp:nvSpPr>
      <dsp:spPr>
        <a:xfrm>
          <a:off x="7380279" y="1953176"/>
          <a:ext cx="1916036" cy="1149621"/>
        </a:xfrm>
        <a:prstGeom prst="rect">
          <a:avLst/>
        </a:prstGeom>
        <a:gradFill rotWithShape="0">
          <a:gsLst>
            <a:gs pos="0">
              <a:schemeClr val="accent5">
                <a:hueOff val="-839865"/>
                <a:satOff val="45647"/>
                <a:lumOff val="-8432"/>
                <a:alphaOff val="0"/>
                <a:tint val="96000"/>
                <a:lumMod val="104000"/>
              </a:schemeClr>
            </a:gs>
            <a:gs pos="100000">
              <a:schemeClr val="accent5">
                <a:hueOff val="-839865"/>
                <a:satOff val="45647"/>
                <a:lumOff val="-8432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Solutions : Apex </a:t>
          </a:r>
          <a:r>
            <a:rPr lang="en-US" sz="2100" kern="1200" dirty="0" err="1"/>
            <a:t>Asynchrone</a:t>
          </a:r>
          <a:r>
            <a:rPr lang="en-US" sz="2100" kern="1200" dirty="0"/>
            <a:t>, Batch Apex</a:t>
          </a:r>
        </a:p>
      </dsp:txBody>
      <dsp:txXfrm>
        <a:off x="7380279" y="1953176"/>
        <a:ext cx="1916036" cy="11496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08C60-AC2D-4F3D-98B2-313A37315214}">
      <dsp:nvSpPr>
        <dsp:cNvPr id="0" name=""/>
        <dsp:cNvSpPr/>
      </dsp:nvSpPr>
      <dsp:spPr>
        <a:xfrm>
          <a:off x="1263" y="378639"/>
          <a:ext cx="4929117" cy="29574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Batch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Gestion de grand </a:t>
          </a:r>
          <a:r>
            <a:rPr lang="en-US" sz="2400" kern="1200" dirty="0" err="1"/>
            <a:t>nombre</a:t>
          </a:r>
          <a:r>
            <a:rPr lang="en-US" sz="2400" kern="1200" dirty="0"/>
            <a:t> de </a:t>
          </a:r>
          <a:r>
            <a:rPr lang="en-US" sz="2400" kern="1200" dirty="0" err="1"/>
            <a:t>lignes</a:t>
          </a:r>
          <a:r>
            <a:rPr lang="en-US" sz="2400" kern="1200" dirty="0"/>
            <a:t> par Batch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Limites</a:t>
          </a:r>
          <a:r>
            <a:rPr lang="en-US" sz="2400" kern="1200" dirty="0"/>
            <a:t> par Batch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Programmable</a:t>
          </a:r>
        </a:p>
      </dsp:txBody>
      <dsp:txXfrm>
        <a:off x="1263" y="378639"/>
        <a:ext cx="4929117" cy="2957470"/>
      </dsp:txXfrm>
    </dsp:sp>
    <dsp:sp modelId="{90A8029E-DFB0-4DFD-A3B2-15462CE2E89E}">
      <dsp:nvSpPr>
        <dsp:cNvPr id="0" name=""/>
        <dsp:cNvSpPr/>
      </dsp:nvSpPr>
      <dsp:spPr>
        <a:xfrm>
          <a:off x="5423293" y="378639"/>
          <a:ext cx="4929117" cy="2957470"/>
        </a:xfrm>
        <a:prstGeom prst="rect">
          <a:avLst/>
        </a:prstGeom>
        <a:gradFill rotWithShape="0">
          <a:gsLst>
            <a:gs pos="0">
              <a:schemeClr val="accent5">
                <a:hueOff val="-839865"/>
                <a:satOff val="45647"/>
                <a:lumOff val="-8432"/>
                <a:alphaOff val="0"/>
                <a:tint val="96000"/>
                <a:lumMod val="104000"/>
              </a:schemeClr>
            </a:gs>
            <a:gs pos="100000">
              <a:schemeClr val="accent5">
                <a:hueOff val="-839865"/>
                <a:satOff val="45647"/>
                <a:lumOff val="-8432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Triggers</a:t>
          </a:r>
          <a:endParaRPr lang="en-US" sz="31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/>
            <a:t>Exécution lors d’une insertion, modification, suppression, restauration.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/>
            <a:t>1 Trigger par objet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/>
            <a:t>Traitement déversé dans un TriggerHandler</a:t>
          </a:r>
          <a:endParaRPr lang="en-US" sz="2400" kern="1200"/>
        </a:p>
      </dsp:txBody>
      <dsp:txXfrm>
        <a:off x="5423293" y="378639"/>
        <a:ext cx="4929117" cy="29574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D2D40-3A27-4EC3-B531-F5500D70784A}">
      <dsp:nvSpPr>
        <dsp:cNvPr id="0" name=""/>
        <dsp:cNvSpPr/>
      </dsp:nvSpPr>
      <dsp:spPr>
        <a:xfrm>
          <a:off x="0" y="787518"/>
          <a:ext cx="6266011" cy="50368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Structure </a:t>
          </a:r>
          <a:r>
            <a:rPr lang="en-US" sz="2100" kern="1200" dirty="0" err="1"/>
            <a:t>défaillante</a:t>
          </a:r>
          <a:endParaRPr lang="en-US" sz="2100" kern="1200" dirty="0"/>
        </a:p>
      </dsp:txBody>
      <dsp:txXfrm>
        <a:off x="24588" y="812106"/>
        <a:ext cx="6216835" cy="454509"/>
      </dsp:txXfrm>
    </dsp:sp>
    <dsp:sp modelId="{4E257D84-08D3-4A0B-9F34-56561206C5C4}">
      <dsp:nvSpPr>
        <dsp:cNvPr id="0" name=""/>
        <dsp:cNvSpPr/>
      </dsp:nvSpPr>
      <dsp:spPr>
        <a:xfrm>
          <a:off x="0" y="1351683"/>
          <a:ext cx="6266011" cy="503685"/>
        </a:xfrm>
        <a:prstGeom prst="roundRect">
          <a:avLst/>
        </a:prstGeom>
        <a:gradFill rotWithShape="0">
          <a:gsLst>
            <a:gs pos="0">
              <a:schemeClr val="accent5">
                <a:hueOff val="-167973"/>
                <a:satOff val="9129"/>
                <a:lumOff val="-1686"/>
                <a:alphaOff val="0"/>
                <a:tint val="96000"/>
                <a:lumMod val="104000"/>
              </a:schemeClr>
            </a:gs>
            <a:gs pos="100000">
              <a:schemeClr val="accent5">
                <a:hueOff val="-167973"/>
                <a:satOff val="9129"/>
                <a:lumOff val="-168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DML dans Boucles</a:t>
          </a:r>
        </a:p>
      </dsp:txBody>
      <dsp:txXfrm>
        <a:off x="24588" y="1376271"/>
        <a:ext cx="6216835" cy="454509"/>
      </dsp:txXfrm>
    </dsp:sp>
    <dsp:sp modelId="{00B195D2-134C-4964-BECE-C24139DA1492}">
      <dsp:nvSpPr>
        <dsp:cNvPr id="0" name=""/>
        <dsp:cNvSpPr/>
      </dsp:nvSpPr>
      <dsp:spPr>
        <a:xfrm>
          <a:off x="0" y="1915848"/>
          <a:ext cx="6266011" cy="503685"/>
        </a:xfrm>
        <a:prstGeom prst="roundRect">
          <a:avLst/>
        </a:prstGeom>
        <a:gradFill rotWithShape="0">
          <a:gsLst>
            <a:gs pos="0">
              <a:schemeClr val="accent5">
                <a:hueOff val="-335946"/>
                <a:satOff val="18259"/>
                <a:lumOff val="-3373"/>
                <a:alphaOff val="0"/>
                <a:tint val="96000"/>
                <a:lumMod val="104000"/>
              </a:schemeClr>
            </a:gs>
            <a:gs pos="100000">
              <a:schemeClr val="accent5">
                <a:hueOff val="-335946"/>
                <a:satOff val="18259"/>
                <a:lumOff val="-3373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Traitement non bulkifié</a:t>
          </a:r>
        </a:p>
      </dsp:txBody>
      <dsp:txXfrm>
        <a:off x="24588" y="1940436"/>
        <a:ext cx="6216835" cy="454509"/>
      </dsp:txXfrm>
    </dsp:sp>
    <dsp:sp modelId="{17054609-9F61-49EB-A006-2906267A09A0}">
      <dsp:nvSpPr>
        <dsp:cNvPr id="0" name=""/>
        <dsp:cNvSpPr/>
      </dsp:nvSpPr>
      <dsp:spPr>
        <a:xfrm>
          <a:off x="0" y="2480013"/>
          <a:ext cx="6266011" cy="503685"/>
        </a:xfrm>
        <a:prstGeom prst="roundRect">
          <a:avLst/>
        </a:prstGeom>
        <a:gradFill rotWithShape="0">
          <a:gsLst>
            <a:gs pos="0">
              <a:schemeClr val="accent5">
                <a:hueOff val="-503919"/>
                <a:satOff val="27388"/>
                <a:lumOff val="-5059"/>
                <a:alphaOff val="0"/>
                <a:tint val="96000"/>
                <a:lumMod val="104000"/>
              </a:schemeClr>
            </a:gs>
            <a:gs pos="100000">
              <a:schemeClr val="accent5">
                <a:hueOff val="-503919"/>
                <a:satOff val="27388"/>
                <a:lumOff val="-505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Nommage inconsistent</a:t>
          </a:r>
        </a:p>
      </dsp:txBody>
      <dsp:txXfrm>
        <a:off x="24588" y="2504601"/>
        <a:ext cx="6216835" cy="454509"/>
      </dsp:txXfrm>
    </dsp:sp>
    <dsp:sp modelId="{5B8753D3-8039-422C-AB82-B8A7D105ABFC}">
      <dsp:nvSpPr>
        <dsp:cNvPr id="0" name=""/>
        <dsp:cNvSpPr/>
      </dsp:nvSpPr>
      <dsp:spPr>
        <a:xfrm>
          <a:off x="0" y="3044178"/>
          <a:ext cx="6266011" cy="503685"/>
        </a:xfrm>
        <a:prstGeom prst="roundRect">
          <a:avLst/>
        </a:prstGeom>
        <a:gradFill rotWithShape="0">
          <a:gsLst>
            <a:gs pos="0">
              <a:schemeClr val="accent5">
                <a:hueOff val="-671892"/>
                <a:satOff val="36518"/>
                <a:lumOff val="-6746"/>
                <a:alphaOff val="0"/>
                <a:tint val="96000"/>
                <a:lumMod val="104000"/>
              </a:schemeClr>
            </a:gs>
            <a:gs pos="100000">
              <a:schemeClr val="accent5">
                <a:hueOff val="-671892"/>
                <a:satOff val="36518"/>
                <a:lumOff val="-674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Couverture Basse , Fonctionnalités testées improprement</a:t>
          </a:r>
        </a:p>
      </dsp:txBody>
      <dsp:txXfrm>
        <a:off x="24588" y="3068766"/>
        <a:ext cx="6216835" cy="454509"/>
      </dsp:txXfrm>
    </dsp:sp>
    <dsp:sp modelId="{B5EBF5EB-4407-445C-967D-D198A4111C20}">
      <dsp:nvSpPr>
        <dsp:cNvPr id="0" name=""/>
        <dsp:cNvSpPr/>
      </dsp:nvSpPr>
      <dsp:spPr>
        <a:xfrm>
          <a:off x="0" y="3608343"/>
          <a:ext cx="6266011" cy="503685"/>
        </a:xfrm>
        <a:prstGeom prst="roundRect">
          <a:avLst/>
        </a:prstGeom>
        <a:gradFill rotWithShape="0">
          <a:gsLst>
            <a:gs pos="0">
              <a:schemeClr val="accent5">
                <a:hueOff val="-839865"/>
                <a:satOff val="45647"/>
                <a:lumOff val="-8432"/>
                <a:alphaOff val="0"/>
                <a:tint val="96000"/>
                <a:lumMod val="104000"/>
              </a:schemeClr>
            </a:gs>
            <a:gs pos="100000">
              <a:schemeClr val="accent5">
                <a:hueOff val="-839865"/>
                <a:satOff val="45647"/>
                <a:lumOff val="-8432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Batch non-optimisé</a:t>
          </a:r>
        </a:p>
      </dsp:txBody>
      <dsp:txXfrm>
        <a:off x="24588" y="3632931"/>
        <a:ext cx="6216835" cy="454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Projet</a:t>
            </a:r>
            <a:r>
              <a:rPr lang="en-US" sz="4000" dirty="0"/>
              <a:t> 9 : </a:t>
            </a:r>
            <a:r>
              <a:rPr lang="en-US" sz="4000" dirty="0" err="1"/>
              <a:t>Optimisez</a:t>
            </a:r>
            <a:r>
              <a:rPr lang="en-US" sz="4000" dirty="0"/>
              <a:t> un backend Apex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Valentin </a:t>
            </a:r>
            <a:r>
              <a:rPr lang="en-US" sz="2300" dirty="0" err="1"/>
              <a:t>Trouillet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0DDBF-6D75-4721-8A62-2A061122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4 : </a:t>
            </a:r>
            <a:r>
              <a:rPr lang="en-US" sz="2800" dirty="0" err="1"/>
              <a:t>Controleur</a:t>
            </a:r>
            <a:r>
              <a:rPr lang="en-US" sz="2800" dirty="0"/>
              <a:t> </a:t>
            </a:r>
            <a:r>
              <a:rPr lang="en-US" sz="2800" dirty="0" err="1"/>
              <a:t>MyTeamOrdersController</a:t>
            </a:r>
            <a:endParaRPr lang="fr-FR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6B8A57-7296-E669-6A8D-C588C067C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r>
              <a:rPr lang="en-US" dirty="0" err="1"/>
              <a:t>Renommage</a:t>
            </a:r>
            <a:r>
              <a:rPr lang="en-US" dirty="0"/>
              <a:t> via convention</a:t>
            </a:r>
          </a:p>
          <a:p>
            <a:r>
              <a:rPr lang="en-US" dirty="0" err="1"/>
              <a:t>Ajout</a:t>
            </a:r>
            <a:r>
              <a:rPr lang="en-US" dirty="0"/>
              <a:t> Test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DFC01C7-6182-4739-BEBB-2D318044A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79" y="2952377"/>
            <a:ext cx="10624837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93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0EA5B-A1AA-47A5-89C5-0C3F9DA1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300"/>
              <a:t>4 : Controleur MyTeamOrdersController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9D4EF488-E56C-45F3-BC2B-BFFD1F96B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4315" y="1019657"/>
            <a:ext cx="6197668" cy="481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58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E6A2-BCA2-44ED-8F07-271FF573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: </a:t>
            </a:r>
            <a:r>
              <a:rPr lang="en-US" dirty="0" err="1"/>
              <a:t>Controleur</a:t>
            </a:r>
            <a:r>
              <a:rPr lang="en-US" dirty="0"/>
              <a:t> </a:t>
            </a:r>
            <a:r>
              <a:rPr lang="en-US" dirty="0" err="1"/>
              <a:t>MyTeamOrdersController</a:t>
            </a:r>
            <a:endParaRPr lang="fr-FR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B40BDEE-678F-40FD-B262-D6CA1C91B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291" y="2076450"/>
            <a:ext cx="7095893" cy="3714750"/>
          </a:xfrm>
        </p:spPr>
      </p:pic>
    </p:spTree>
    <p:extLst>
      <p:ext uri="{BB962C8B-B14F-4D97-AF65-F5344CB8AC3E}">
        <p14:creationId xmlns:p14="http://schemas.microsoft.com/office/powerpoint/2010/main" val="3333638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17044-594A-440F-8B98-BF4FC194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/>
              <a:t>5 : Batch </a:t>
            </a:r>
            <a:r>
              <a:rPr lang="en-US" sz="2800" dirty="0" err="1"/>
              <a:t>UpdateAccounts</a:t>
            </a:r>
            <a:endParaRPr lang="fr-FR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E54F6B-5FA7-0190-BCCB-0EDB82B54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1600" dirty="0" err="1"/>
              <a:t>Optimisation</a:t>
            </a:r>
            <a:r>
              <a:rPr lang="en-US" sz="1600" dirty="0"/>
              <a:t> Scope / SOQL</a:t>
            </a:r>
            <a:br>
              <a:rPr lang="en-US" sz="1600" dirty="0"/>
            </a:br>
            <a:r>
              <a:rPr lang="en-US" sz="1600" dirty="0"/>
              <a:t>TODO CHANGE IMAGE</a:t>
            </a:r>
          </a:p>
          <a:p>
            <a:r>
              <a:rPr lang="en-US" sz="1600" dirty="0"/>
              <a:t>TODO CHANGE IMAGE TODO CHANGE IMAGE TODO CHANGE IMAGE TODO CHANGE IMAGE TODO CHANGE IMAGE TODO CHANGE IMAGE TODO CHANGE IMAGE TODO CHANGE IMAGE</a:t>
            </a:r>
          </a:p>
          <a:p>
            <a:r>
              <a:rPr lang="en-US" sz="1600" dirty="0" err="1"/>
              <a:t>Optimisation</a:t>
            </a:r>
            <a:r>
              <a:rPr lang="en-US" sz="1600" dirty="0"/>
              <a:t> </a:t>
            </a:r>
            <a:r>
              <a:rPr lang="en-US" sz="1600" dirty="0" err="1"/>
              <a:t>boucles</a:t>
            </a:r>
            <a:endParaRPr lang="en-US" sz="1600" dirty="0"/>
          </a:p>
          <a:p>
            <a:r>
              <a:rPr lang="en-US" sz="1600" dirty="0"/>
              <a:t>Try catch sur DML</a:t>
            </a:r>
          </a:p>
          <a:p>
            <a:endParaRPr lang="en-US" sz="16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EB1FEE9-D229-451B-B69A-4C532FAF6D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62" r="10875" b="-2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09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6AAB769-9635-4A0E-8861-BB3FE8396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D0586-EE76-4CC3-95A1-2D9606E1C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5 : Batch UpdateAccounts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E348E1-C1E4-C929-036A-CCEDD7647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DB42D"/>
                </a:solidFill>
              </a:rPr>
              <a:t>Test Avec Trigger Bypass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BF7BBCC-A085-493E-83D9-01D4F8E8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141D1D6-5DB3-4655-B888-C9D20EDB19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" r="385"/>
          <a:stretch/>
        </p:blipFill>
        <p:spPr>
          <a:xfrm>
            <a:off x="20" y="10"/>
            <a:ext cx="45716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9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9033-99E6-478B-BC47-19F30C58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 : Trigger Order &amp; </a:t>
            </a:r>
            <a:r>
              <a:rPr lang="en-US"/>
              <a:t>OrderItem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C412-5EA5-4F26-B58A-DA73FFD01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79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36A0-274B-4B2E-9480-720A0B73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/>
              <a:t>SOMMAIRE</a:t>
            </a:r>
            <a:endParaRPr lang="fr-FR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AF927F9-C5EC-74DC-9AD8-E5E2F5D10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726184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273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n-US" dirty="0"/>
              <a:t>1 : </a:t>
            </a:r>
            <a:r>
              <a:rPr lang="en-US" dirty="0" err="1"/>
              <a:t>Présentation</a:t>
            </a:r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9176"/>
            <a:ext cx="5978072" cy="3415672"/>
          </a:xfrm>
        </p:spPr>
        <p:txBody>
          <a:bodyPr anchor="ctr">
            <a:normAutofit/>
          </a:bodyPr>
          <a:lstStyle/>
          <a:p>
            <a:pPr marL="36900" lvl="0" indent="0">
              <a:buNone/>
            </a:pPr>
            <a:r>
              <a:rPr lang="en-US" dirty="0"/>
              <a:t>SFQUAL : Cabinet de conseil Informatique</a:t>
            </a:r>
          </a:p>
          <a:p>
            <a:pPr marL="36900" lvl="0" indent="0">
              <a:buNone/>
            </a:pPr>
            <a:r>
              <a:rPr lang="en-US" dirty="0"/>
              <a:t>Mission chez </a:t>
            </a:r>
            <a:r>
              <a:rPr lang="en-US" dirty="0" err="1"/>
              <a:t>Fasha</a:t>
            </a:r>
            <a:r>
              <a:rPr lang="en-US" dirty="0"/>
              <a:t> (Fashion) : </a:t>
            </a:r>
            <a:r>
              <a:rPr lang="en-US" dirty="0" err="1"/>
              <a:t>Optimisation</a:t>
            </a:r>
            <a:r>
              <a:rPr lang="en-US" dirty="0"/>
              <a:t> de CRM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CC529FCE-89E6-4248-B13B-EE3FB33DBE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6233" y="643467"/>
            <a:ext cx="2624667" cy="2624667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D1C1767-B2F0-489E-ADEC-87E8AA420F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8788" y="3589863"/>
            <a:ext cx="3499557" cy="262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02B083-54F7-41CA-9C6D-B87D35683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221B9-88AE-4F45-9D94-206ED70F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599"/>
            <a:ext cx="2799465" cy="5273675"/>
          </a:xfrm>
        </p:spPr>
        <p:txBody>
          <a:bodyPr>
            <a:normAutofit/>
          </a:bodyPr>
          <a:lstStyle/>
          <a:p>
            <a:pPr algn="l"/>
            <a:r>
              <a:rPr lang="en-US"/>
              <a:t>2 : Apex</a:t>
            </a:r>
            <a:endParaRPr lang="fr-FR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2AA17E1-8D32-49FA-8C33-D57631B4E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83806" y="-2"/>
            <a:ext cx="8108194" cy="6858002"/>
          </a:xfrm>
          <a:custGeom>
            <a:avLst/>
            <a:gdLst>
              <a:gd name="connsiteX0" fmla="*/ 4629960 w 8108194"/>
              <a:gd name="connsiteY0" fmla="*/ 0 h 6858002"/>
              <a:gd name="connsiteX1" fmla="*/ 0 w 8108194"/>
              <a:gd name="connsiteY1" fmla="*/ 0 h 6858002"/>
              <a:gd name="connsiteX2" fmla="*/ 0 w 8108194"/>
              <a:gd name="connsiteY2" fmla="*/ 6858002 h 6858002"/>
              <a:gd name="connsiteX3" fmla="*/ 1406984 w 8108194"/>
              <a:gd name="connsiteY3" fmla="*/ 6858002 h 6858002"/>
              <a:gd name="connsiteX4" fmla="*/ 4629960 w 8108194"/>
              <a:gd name="connsiteY4" fmla="*/ 6858002 h 6858002"/>
              <a:gd name="connsiteX5" fmla="*/ 7761129 w 8108194"/>
              <a:gd name="connsiteY5" fmla="*/ 6858002 h 6858002"/>
              <a:gd name="connsiteX6" fmla="*/ 7795626 w 8108194"/>
              <a:gd name="connsiteY6" fmla="*/ 6702327 h 6858002"/>
              <a:gd name="connsiteX7" fmla="*/ 7828504 w 8108194"/>
              <a:gd name="connsiteY7" fmla="*/ 6547336 h 6858002"/>
              <a:gd name="connsiteX8" fmla="*/ 7860686 w 8108194"/>
              <a:gd name="connsiteY8" fmla="*/ 6391660 h 6858002"/>
              <a:gd name="connsiteX9" fmla="*/ 7888239 w 8108194"/>
              <a:gd name="connsiteY9" fmla="*/ 6235297 h 6858002"/>
              <a:gd name="connsiteX10" fmla="*/ 7916023 w 8108194"/>
              <a:gd name="connsiteY10" fmla="*/ 6079621 h 6858002"/>
              <a:gd name="connsiteX11" fmla="*/ 7941955 w 8108194"/>
              <a:gd name="connsiteY11" fmla="*/ 5923258 h 6858002"/>
              <a:gd name="connsiteX12" fmla="*/ 7964181 w 8108194"/>
              <a:gd name="connsiteY12" fmla="*/ 5768953 h 6858002"/>
              <a:gd name="connsiteX13" fmla="*/ 7985250 w 8108194"/>
              <a:gd name="connsiteY13" fmla="*/ 5612591 h 6858002"/>
              <a:gd name="connsiteX14" fmla="*/ 8004468 w 8108194"/>
              <a:gd name="connsiteY14" fmla="*/ 5456914 h 6858002"/>
              <a:gd name="connsiteX15" fmla="*/ 8021137 w 8108194"/>
              <a:gd name="connsiteY15" fmla="*/ 5303981 h 6858002"/>
              <a:gd name="connsiteX16" fmla="*/ 8037808 w 8108194"/>
              <a:gd name="connsiteY16" fmla="*/ 5148990 h 6858002"/>
              <a:gd name="connsiteX17" fmla="*/ 8051700 w 8108194"/>
              <a:gd name="connsiteY17" fmla="*/ 4996057 h 6858002"/>
              <a:gd name="connsiteX18" fmla="*/ 8062581 w 8108194"/>
              <a:gd name="connsiteY18" fmla="*/ 4843123 h 6858002"/>
              <a:gd name="connsiteX19" fmla="*/ 8073927 w 8108194"/>
              <a:gd name="connsiteY19" fmla="*/ 4690876 h 6858002"/>
              <a:gd name="connsiteX20" fmla="*/ 8083419 w 8108194"/>
              <a:gd name="connsiteY20" fmla="*/ 4540000 h 6858002"/>
              <a:gd name="connsiteX21" fmla="*/ 8090134 w 8108194"/>
              <a:gd name="connsiteY21" fmla="*/ 4390495 h 6858002"/>
              <a:gd name="connsiteX22" fmla="*/ 8095922 w 8108194"/>
              <a:gd name="connsiteY22" fmla="*/ 4240991 h 6858002"/>
              <a:gd name="connsiteX23" fmla="*/ 8101479 w 8108194"/>
              <a:gd name="connsiteY23" fmla="*/ 4092858 h 6858002"/>
              <a:gd name="connsiteX24" fmla="*/ 8104026 w 8108194"/>
              <a:gd name="connsiteY24" fmla="*/ 3946783 h 6858002"/>
              <a:gd name="connsiteX25" fmla="*/ 8106804 w 8108194"/>
              <a:gd name="connsiteY25" fmla="*/ 3800707 h 6858002"/>
              <a:gd name="connsiteX26" fmla="*/ 8108194 w 8108194"/>
              <a:gd name="connsiteY26" fmla="*/ 3656689 h 6858002"/>
              <a:gd name="connsiteX27" fmla="*/ 8106804 w 8108194"/>
              <a:gd name="connsiteY27" fmla="*/ 3514043 h 6858002"/>
              <a:gd name="connsiteX28" fmla="*/ 8106804 w 8108194"/>
              <a:gd name="connsiteY28" fmla="*/ 3372768 h 6858002"/>
              <a:gd name="connsiteX29" fmla="*/ 8104026 w 8108194"/>
              <a:gd name="connsiteY29" fmla="*/ 3232865 h 6858002"/>
              <a:gd name="connsiteX30" fmla="*/ 8099859 w 8108194"/>
              <a:gd name="connsiteY30" fmla="*/ 3095705 h 6858002"/>
              <a:gd name="connsiteX31" fmla="*/ 8095922 w 8108194"/>
              <a:gd name="connsiteY31" fmla="*/ 2959917 h 6858002"/>
              <a:gd name="connsiteX32" fmla="*/ 8091523 w 8108194"/>
              <a:gd name="connsiteY32" fmla="*/ 2826871 h 6858002"/>
              <a:gd name="connsiteX33" fmla="*/ 8084809 w 8108194"/>
              <a:gd name="connsiteY33" fmla="*/ 2694512 h 6858002"/>
              <a:gd name="connsiteX34" fmla="*/ 8077631 w 8108194"/>
              <a:gd name="connsiteY34" fmla="*/ 2564211 h 6858002"/>
              <a:gd name="connsiteX35" fmla="*/ 8071149 w 8108194"/>
              <a:gd name="connsiteY35" fmla="*/ 2436652 h 6858002"/>
              <a:gd name="connsiteX36" fmla="*/ 8052857 w 8108194"/>
              <a:gd name="connsiteY36" fmla="*/ 2187706 h 6858002"/>
              <a:gd name="connsiteX37" fmla="*/ 8033409 w 8108194"/>
              <a:gd name="connsiteY37" fmla="*/ 1949048 h 6858002"/>
              <a:gd name="connsiteX38" fmla="*/ 8013034 w 8108194"/>
              <a:gd name="connsiteY38" fmla="*/ 1719991 h 6858002"/>
              <a:gd name="connsiteX39" fmla="*/ 7990575 w 8108194"/>
              <a:gd name="connsiteY39" fmla="*/ 1503278 h 6858002"/>
              <a:gd name="connsiteX40" fmla="*/ 7967191 w 8108194"/>
              <a:gd name="connsiteY40" fmla="*/ 1296166 h 6858002"/>
              <a:gd name="connsiteX41" fmla="*/ 7941955 w 8108194"/>
              <a:gd name="connsiteY41" fmla="*/ 1104142 h 6858002"/>
              <a:gd name="connsiteX42" fmla="*/ 7917180 w 8108194"/>
              <a:gd name="connsiteY42" fmla="*/ 923777 h 6858002"/>
              <a:gd name="connsiteX43" fmla="*/ 7892407 w 8108194"/>
              <a:gd name="connsiteY43" fmla="*/ 757813 h 6858002"/>
              <a:gd name="connsiteX44" fmla="*/ 7869022 w 8108194"/>
              <a:gd name="connsiteY44" fmla="*/ 605566 h 6858002"/>
              <a:gd name="connsiteX45" fmla="*/ 7846795 w 8108194"/>
              <a:gd name="connsiteY45" fmla="*/ 470463 h 6858002"/>
              <a:gd name="connsiteX46" fmla="*/ 7825725 w 8108194"/>
              <a:gd name="connsiteY46" fmla="*/ 348391 h 6858002"/>
              <a:gd name="connsiteX47" fmla="*/ 7808129 w 8108194"/>
              <a:gd name="connsiteY47" fmla="*/ 245521 h 6858002"/>
              <a:gd name="connsiteX48" fmla="*/ 7791459 w 8108194"/>
              <a:gd name="connsiteY48" fmla="*/ 159110 h 6858002"/>
              <a:gd name="connsiteX49" fmla="*/ 7767610 w 8108194"/>
              <a:gd name="connsiteY49" fmla="*/ 40466 h 6858002"/>
              <a:gd name="connsiteX50" fmla="*/ 7759507 w 8108194"/>
              <a:gd name="connsiteY50" fmla="*/ 4 h 6858002"/>
              <a:gd name="connsiteX51" fmla="*/ 7768809 w 8108194"/>
              <a:gd name="connsiteY51" fmla="*/ 4 h 6858002"/>
              <a:gd name="connsiteX52" fmla="*/ 7768809 w 8108194"/>
              <a:gd name="connsiteY52" fmla="*/ 3 h 6858002"/>
              <a:gd name="connsiteX53" fmla="*/ 4629960 w 8108194"/>
              <a:gd name="connsiteY53" fmla="*/ 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108194" h="6858002">
                <a:moveTo>
                  <a:pt x="4629960" y="0"/>
                </a:moveTo>
                <a:lnTo>
                  <a:pt x="0" y="0"/>
                </a:lnTo>
                <a:lnTo>
                  <a:pt x="0" y="6858002"/>
                </a:lnTo>
                <a:lnTo>
                  <a:pt x="1406984" y="6858002"/>
                </a:lnTo>
                <a:lnTo>
                  <a:pt x="4629960" y="6858002"/>
                </a:lnTo>
                <a:lnTo>
                  <a:pt x="7761129" y="6858002"/>
                </a:lnTo>
                <a:lnTo>
                  <a:pt x="7795626" y="6702327"/>
                </a:lnTo>
                <a:lnTo>
                  <a:pt x="7828504" y="6547336"/>
                </a:lnTo>
                <a:lnTo>
                  <a:pt x="7860686" y="6391660"/>
                </a:lnTo>
                <a:lnTo>
                  <a:pt x="7888239" y="6235297"/>
                </a:lnTo>
                <a:lnTo>
                  <a:pt x="7916023" y="6079621"/>
                </a:lnTo>
                <a:lnTo>
                  <a:pt x="7941955" y="5923258"/>
                </a:lnTo>
                <a:lnTo>
                  <a:pt x="7964181" y="5768953"/>
                </a:lnTo>
                <a:lnTo>
                  <a:pt x="7985250" y="5612591"/>
                </a:lnTo>
                <a:lnTo>
                  <a:pt x="8004468" y="5456914"/>
                </a:lnTo>
                <a:lnTo>
                  <a:pt x="8021137" y="5303981"/>
                </a:lnTo>
                <a:lnTo>
                  <a:pt x="8037808" y="5148990"/>
                </a:lnTo>
                <a:lnTo>
                  <a:pt x="8051700" y="4996057"/>
                </a:lnTo>
                <a:lnTo>
                  <a:pt x="8062581" y="4843123"/>
                </a:lnTo>
                <a:lnTo>
                  <a:pt x="8073927" y="4690876"/>
                </a:lnTo>
                <a:lnTo>
                  <a:pt x="8083419" y="4540000"/>
                </a:lnTo>
                <a:lnTo>
                  <a:pt x="8090134" y="4390495"/>
                </a:lnTo>
                <a:lnTo>
                  <a:pt x="8095922" y="4240991"/>
                </a:lnTo>
                <a:lnTo>
                  <a:pt x="8101479" y="4092858"/>
                </a:lnTo>
                <a:lnTo>
                  <a:pt x="8104026" y="3946783"/>
                </a:lnTo>
                <a:lnTo>
                  <a:pt x="8106804" y="3800707"/>
                </a:lnTo>
                <a:lnTo>
                  <a:pt x="8108194" y="3656689"/>
                </a:lnTo>
                <a:lnTo>
                  <a:pt x="8106804" y="3514043"/>
                </a:lnTo>
                <a:lnTo>
                  <a:pt x="8106804" y="3372768"/>
                </a:lnTo>
                <a:lnTo>
                  <a:pt x="8104026" y="3232865"/>
                </a:lnTo>
                <a:lnTo>
                  <a:pt x="8099859" y="3095705"/>
                </a:lnTo>
                <a:lnTo>
                  <a:pt x="8095922" y="2959917"/>
                </a:lnTo>
                <a:lnTo>
                  <a:pt x="8091523" y="2826871"/>
                </a:lnTo>
                <a:lnTo>
                  <a:pt x="8084809" y="2694512"/>
                </a:lnTo>
                <a:lnTo>
                  <a:pt x="8077631" y="2564211"/>
                </a:lnTo>
                <a:lnTo>
                  <a:pt x="8071149" y="2436652"/>
                </a:lnTo>
                <a:lnTo>
                  <a:pt x="8052857" y="2187706"/>
                </a:lnTo>
                <a:lnTo>
                  <a:pt x="8033409" y="1949048"/>
                </a:lnTo>
                <a:lnTo>
                  <a:pt x="8013034" y="1719991"/>
                </a:lnTo>
                <a:lnTo>
                  <a:pt x="7990575" y="1503278"/>
                </a:lnTo>
                <a:lnTo>
                  <a:pt x="7967191" y="1296166"/>
                </a:lnTo>
                <a:lnTo>
                  <a:pt x="7941955" y="1104142"/>
                </a:lnTo>
                <a:lnTo>
                  <a:pt x="7917180" y="923777"/>
                </a:lnTo>
                <a:lnTo>
                  <a:pt x="7892407" y="757813"/>
                </a:lnTo>
                <a:lnTo>
                  <a:pt x="7869022" y="605566"/>
                </a:lnTo>
                <a:lnTo>
                  <a:pt x="7846795" y="470463"/>
                </a:lnTo>
                <a:lnTo>
                  <a:pt x="7825725" y="348391"/>
                </a:lnTo>
                <a:lnTo>
                  <a:pt x="7808129" y="245521"/>
                </a:lnTo>
                <a:lnTo>
                  <a:pt x="7791459" y="159110"/>
                </a:lnTo>
                <a:lnTo>
                  <a:pt x="7767610" y="40466"/>
                </a:lnTo>
                <a:lnTo>
                  <a:pt x="7759507" y="4"/>
                </a:lnTo>
                <a:lnTo>
                  <a:pt x="7768809" y="4"/>
                </a:lnTo>
                <a:lnTo>
                  <a:pt x="7768809" y="3"/>
                </a:lnTo>
                <a:lnTo>
                  <a:pt x="4629960" y="3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173316-1A28-5E8E-EEB6-7E6FD0F026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026089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495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52FD-A1DD-44D4-898C-0943123B5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/>
              <a:t>2 : Apex – Conventions de Nommage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02A153-5A25-048A-CDAD-4B77AE245C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189877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2274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F745-D022-408E-A94B-B111648E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2 : Apex - </a:t>
            </a:r>
            <a:r>
              <a:rPr lang="en-US" dirty="0" err="1"/>
              <a:t>Limites</a:t>
            </a:r>
            <a:endParaRPr lang="fr-FR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9A42A7-BACC-F8C6-36D4-1A8B43E3AD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859595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666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FF6C-A2FF-4FFF-B564-BB0736C0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2 : Apex – Batch &amp; Triggers</a:t>
            </a:r>
            <a:endParaRPr lang="fr-FR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9D7D85-55AA-612D-82CD-DFF791458F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896285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179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C3537-A0D4-4EE7-A20E-7D2E5944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2 : Apex – Déploiement &amp; Tests</a:t>
            </a:r>
            <a:endParaRPr lang="fr-FR" sz="300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B78D269-CA4B-4074-9818-D8FBE2D34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/>
              <a:t>Déploiement par SFDX</a:t>
            </a:r>
            <a:r>
              <a:rPr lang="fr-FR" sz="1800"/>
              <a:t> , CI/CD</a:t>
            </a:r>
          </a:p>
          <a:p>
            <a:r>
              <a:rPr lang="fr-FR" sz="1800"/>
              <a:t>Production – 75% Couverture de Code</a:t>
            </a:r>
          </a:p>
          <a:p>
            <a:r>
              <a:rPr lang="fr-FR" sz="1800"/>
              <a:t>Tests nécessaires, Couvertue &amp; Test Fonctionnel</a:t>
            </a:r>
          </a:p>
          <a:p>
            <a:endParaRPr lang="en-US" sz="1800"/>
          </a:p>
        </p:txBody>
      </p:sp>
      <p:pic>
        <p:nvPicPr>
          <p:cNvPr id="7" name="Graphic 6" descr="Test Plan">
            <a:extLst>
              <a:ext uri="{FF2B5EF4-FFF2-40B4-BE49-F238E27FC236}">
                <a16:creationId xmlns:a16="http://schemas.microsoft.com/office/drawing/2014/main" id="{F753568E-732F-C426-33D5-60D57F93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8073" y="643466"/>
            <a:ext cx="5147733" cy="51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4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02B083-54F7-41CA-9C6D-B87D35683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02002-5D08-4BB2-AA21-A13B6AF3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599"/>
            <a:ext cx="2799465" cy="5273675"/>
          </a:xfrm>
        </p:spPr>
        <p:txBody>
          <a:bodyPr>
            <a:normAutofit/>
          </a:bodyPr>
          <a:lstStyle/>
          <a:p>
            <a:pPr algn="l"/>
            <a:r>
              <a:rPr lang="en-US"/>
              <a:t>3 : Audit</a:t>
            </a:r>
            <a:endParaRPr lang="fr-FR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2AA17E1-8D32-49FA-8C33-D57631B4E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83806" y="-2"/>
            <a:ext cx="8108194" cy="6858002"/>
          </a:xfrm>
          <a:custGeom>
            <a:avLst/>
            <a:gdLst>
              <a:gd name="connsiteX0" fmla="*/ 4629960 w 8108194"/>
              <a:gd name="connsiteY0" fmla="*/ 0 h 6858002"/>
              <a:gd name="connsiteX1" fmla="*/ 0 w 8108194"/>
              <a:gd name="connsiteY1" fmla="*/ 0 h 6858002"/>
              <a:gd name="connsiteX2" fmla="*/ 0 w 8108194"/>
              <a:gd name="connsiteY2" fmla="*/ 6858002 h 6858002"/>
              <a:gd name="connsiteX3" fmla="*/ 1406984 w 8108194"/>
              <a:gd name="connsiteY3" fmla="*/ 6858002 h 6858002"/>
              <a:gd name="connsiteX4" fmla="*/ 4629960 w 8108194"/>
              <a:gd name="connsiteY4" fmla="*/ 6858002 h 6858002"/>
              <a:gd name="connsiteX5" fmla="*/ 7761129 w 8108194"/>
              <a:gd name="connsiteY5" fmla="*/ 6858002 h 6858002"/>
              <a:gd name="connsiteX6" fmla="*/ 7795626 w 8108194"/>
              <a:gd name="connsiteY6" fmla="*/ 6702327 h 6858002"/>
              <a:gd name="connsiteX7" fmla="*/ 7828504 w 8108194"/>
              <a:gd name="connsiteY7" fmla="*/ 6547336 h 6858002"/>
              <a:gd name="connsiteX8" fmla="*/ 7860686 w 8108194"/>
              <a:gd name="connsiteY8" fmla="*/ 6391660 h 6858002"/>
              <a:gd name="connsiteX9" fmla="*/ 7888239 w 8108194"/>
              <a:gd name="connsiteY9" fmla="*/ 6235297 h 6858002"/>
              <a:gd name="connsiteX10" fmla="*/ 7916023 w 8108194"/>
              <a:gd name="connsiteY10" fmla="*/ 6079621 h 6858002"/>
              <a:gd name="connsiteX11" fmla="*/ 7941955 w 8108194"/>
              <a:gd name="connsiteY11" fmla="*/ 5923258 h 6858002"/>
              <a:gd name="connsiteX12" fmla="*/ 7964181 w 8108194"/>
              <a:gd name="connsiteY12" fmla="*/ 5768953 h 6858002"/>
              <a:gd name="connsiteX13" fmla="*/ 7985250 w 8108194"/>
              <a:gd name="connsiteY13" fmla="*/ 5612591 h 6858002"/>
              <a:gd name="connsiteX14" fmla="*/ 8004468 w 8108194"/>
              <a:gd name="connsiteY14" fmla="*/ 5456914 h 6858002"/>
              <a:gd name="connsiteX15" fmla="*/ 8021137 w 8108194"/>
              <a:gd name="connsiteY15" fmla="*/ 5303981 h 6858002"/>
              <a:gd name="connsiteX16" fmla="*/ 8037808 w 8108194"/>
              <a:gd name="connsiteY16" fmla="*/ 5148990 h 6858002"/>
              <a:gd name="connsiteX17" fmla="*/ 8051700 w 8108194"/>
              <a:gd name="connsiteY17" fmla="*/ 4996057 h 6858002"/>
              <a:gd name="connsiteX18" fmla="*/ 8062581 w 8108194"/>
              <a:gd name="connsiteY18" fmla="*/ 4843123 h 6858002"/>
              <a:gd name="connsiteX19" fmla="*/ 8073927 w 8108194"/>
              <a:gd name="connsiteY19" fmla="*/ 4690876 h 6858002"/>
              <a:gd name="connsiteX20" fmla="*/ 8083419 w 8108194"/>
              <a:gd name="connsiteY20" fmla="*/ 4540000 h 6858002"/>
              <a:gd name="connsiteX21" fmla="*/ 8090134 w 8108194"/>
              <a:gd name="connsiteY21" fmla="*/ 4390495 h 6858002"/>
              <a:gd name="connsiteX22" fmla="*/ 8095922 w 8108194"/>
              <a:gd name="connsiteY22" fmla="*/ 4240991 h 6858002"/>
              <a:gd name="connsiteX23" fmla="*/ 8101479 w 8108194"/>
              <a:gd name="connsiteY23" fmla="*/ 4092858 h 6858002"/>
              <a:gd name="connsiteX24" fmla="*/ 8104026 w 8108194"/>
              <a:gd name="connsiteY24" fmla="*/ 3946783 h 6858002"/>
              <a:gd name="connsiteX25" fmla="*/ 8106804 w 8108194"/>
              <a:gd name="connsiteY25" fmla="*/ 3800707 h 6858002"/>
              <a:gd name="connsiteX26" fmla="*/ 8108194 w 8108194"/>
              <a:gd name="connsiteY26" fmla="*/ 3656689 h 6858002"/>
              <a:gd name="connsiteX27" fmla="*/ 8106804 w 8108194"/>
              <a:gd name="connsiteY27" fmla="*/ 3514043 h 6858002"/>
              <a:gd name="connsiteX28" fmla="*/ 8106804 w 8108194"/>
              <a:gd name="connsiteY28" fmla="*/ 3372768 h 6858002"/>
              <a:gd name="connsiteX29" fmla="*/ 8104026 w 8108194"/>
              <a:gd name="connsiteY29" fmla="*/ 3232865 h 6858002"/>
              <a:gd name="connsiteX30" fmla="*/ 8099859 w 8108194"/>
              <a:gd name="connsiteY30" fmla="*/ 3095705 h 6858002"/>
              <a:gd name="connsiteX31" fmla="*/ 8095922 w 8108194"/>
              <a:gd name="connsiteY31" fmla="*/ 2959917 h 6858002"/>
              <a:gd name="connsiteX32" fmla="*/ 8091523 w 8108194"/>
              <a:gd name="connsiteY32" fmla="*/ 2826871 h 6858002"/>
              <a:gd name="connsiteX33" fmla="*/ 8084809 w 8108194"/>
              <a:gd name="connsiteY33" fmla="*/ 2694512 h 6858002"/>
              <a:gd name="connsiteX34" fmla="*/ 8077631 w 8108194"/>
              <a:gd name="connsiteY34" fmla="*/ 2564211 h 6858002"/>
              <a:gd name="connsiteX35" fmla="*/ 8071149 w 8108194"/>
              <a:gd name="connsiteY35" fmla="*/ 2436652 h 6858002"/>
              <a:gd name="connsiteX36" fmla="*/ 8052857 w 8108194"/>
              <a:gd name="connsiteY36" fmla="*/ 2187706 h 6858002"/>
              <a:gd name="connsiteX37" fmla="*/ 8033409 w 8108194"/>
              <a:gd name="connsiteY37" fmla="*/ 1949048 h 6858002"/>
              <a:gd name="connsiteX38" fmla="*/ 8013034 w 8108194"/>
              <a:gd name="connsiteY38" fmla="*/ 1719991 h 6858002"/>
              <a:gd name="connsiteX39" fmla="*/ 7990575 w 8108194"/>
              <a:gd name="connsiteY39" fmla="*/ 1503278 h 6858002"/>
              <a:gd name="connsiteX40" fmla="*/ 7967191 w 8108194"/>
              <a:gd name="connsiteY40" fmla="*/ 1296166 h 6858002"/>
              <a:gd name="connsiteX41" fmla="*/ 7941955 w 8108194"/>
              <a:gd name="connsiteY41" fmla="*/ 1104142 h 6858002"/>
              <a:gd name="connsiteX42" fmla="*/ 7917180 w 8108194"/>
              <a:gd name="connsiteY42" fmla="*/ 923777 h 6858002"/>
              <a:gd name="connsiteX43" fmla="*/ 7892407 w 8108194"/>
              <a:gd name="connsiteY43" fmla="*/ 757813 h 6858002"/>
              <a:gd name="connsiteX44" fmla="*/ 7869022 w 8108194"/>
              <a:gd name="connsiteY44" fmla="*/ 605566 h 6858002"/>
              <a:gd name="connsiteX45" fmla="*/ 7846795 w 8108194"/>
              <a:gd name="connsiteY45" fmla="*/ 470463 h 6858002"/>
              <a:gd name="connsiteX46" fmla="*/ 7825725 w 8108194"/>
              <a:gd name="connsiteY46" fmla="*/ 348391 h 6858002"/>
              <a:gd name="connsiteX47" fmla="*/ 7808129 w 8108194"/>
              <a:gd name="connsiteY47" fmla="*/ 245521 h 6858002"/>
              <a:gd name="connsiteX48" fmla="*/ 7791459 w 8108194"/>
              <a:gd name="connsiteY48" fmla="*/ 159110 h 6858002"/>
              <a:gd name="connsiteX49" fmla="*/ 7767610 w 8108194"/>
              <a:gd name="connsiteY49" fmla="*/ 40466 h 6858002"/>
              <a:gd name="connsiteX50" fmla="*/ 7759507 w 8108194"/>
              <a:gd name="connsiteY50" fmla="*/ 4 h 6858002"/>
              <a:gd name="connsiteX51" fmla="*/ 7768809 w 8108194"/>
              <a:gd name="connsiteY51" fmla="*/ 4 h 6858002"/>
              <a:gd name="connsiteX52" fmla="*/ 7768809 w 8108194"/>
              <a:gd name="connsiteY52" fmla="*/ 3 h 6858002"/>
              <a:gd name="connsiteX53" fmla="*/ 4629960 w 8108194"/>
              <a:gd name="connsiteY53" fmla="*/ 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108194" h="6858002">
                <a:moveTo>
                  <a:pt x="4629960" y="0"/>
                </a:moveTo>
                <a:lnTo>
                  <a:pt x="0" y="0"/>
                </a:lnTo>
                <a:lnTo>
                  <a:pt x="0" y="6858002"/>
                </a:lnTo>
                <a:lnTo>
                  <a:pt x="1406984" y="6858002"/>
                </a:lnTo>
                <a:lnTo>
                  <a:pt x="4629960" y="6858002"/>
                </a:lnTo>
                <a:lnTo>
                  <a:pt x="7761129" y="6858002"/>
                </a:lnTo>
                <a:lnTo>
                  <a:pt x="7795626" y="6702327"/>
                </a:lnTo>
                <a:lnTo>
                  <a:pt x="7828504" y="6547336"/>
                </a:lnTo>
                <a:lnTo>
                  <a:pt x="7860686" y="6391660"/>
                </a:lnTo>
                <a:lnTo>
                  <a:pt x="7888239" y="6235297"/>
                </a:lnTo>
                <a:lnTo>
                  <a:pt x="7916023" y="6079621"/>
                </a:lnTo>
                <a:lnTo>
                  <a:pt x="7941955" y="5923258"/>
                </a:lnTo>
                <a:lnTo>
                  <a:pt x="7964181" y="5768953"/>
                </a:lnTo>
                <a:lnTo>
                  <a:pt x="7985250" y="5612591"/>
                </a:lnTo>
                <a:lnTo>
                  <a:pt x="8004468" y="5456914"/>
                </a:lnTo>
                <a:lnTo>
                  <a:pt x="8021137" y="5303981"/>
                </a:lnTo>
                <a:lnTo>
                  <a:pt x="8037808" y="5148990"/>
                </a:lnTo>
                <a:lnTo>
                  <a:pt x="8051700" y="4996057"/>
                </a:lnTo>
                <a:lnTo>
                  <a:pt x="8062581" y="4843123"/>
                </a:lnTo>
                <a:lnTo>
                  <a:pt x="8073927" y="4690876"/>
                </a:lnTo>
                <a:lnTo>
                  <a:pt x="8083419" y="4540000"/>
                </a:lnTo>
                <a:lnTo>
                  <a:pt x="8090134" y="4390495"/>
                </a:lnTo>
                <a:lnTo>
                  <a:pt x="8095922" y="4240991"/>
                </a:lnTo>
                <a:lnTo>
                  <a:pt x="8101479" y="4092858"/>
                </a:lnTo>
                <a:lnTo>
                  <a:pt x="8104026" y="3946783"/>
                </a:lnTo>
                <a:lnTo>
                  <a:pt x="8106804" y="3800707"/>
                </a:lnTo>
                <a:lnTo>
                  <a:pt x="8108194" y="3656689"/>
                </a:lnTo>
                <a:lnTo>
                  <a:pt x="8106804" y="3514043"/>
                </a:lnTo>
                <a:lnTo>
                  <a:pt x="8106804" y="3372768"/>
                </a:lnTo>
                <a:lnTo>
                  <a:pt x="8104026" y="3232865"/>
                </a:lnTo>
                <a:lnTo>
                  <a:pt x="8099859" y="3095705"/>
                </a:lnTo>
                <a:lnTo>
                  <a:pt x="8095922" y="2959917"/>
                </a:lnTo>
                <a:lnTo>
                  <a:pt x="8091523" y="2826871"/>
                </a:lnTo>
                <a:lnTo>
                  <a:pt x="8084809" y="2694512"/>
                </a:lnTo>
                <a:lnTo>
                  <a:pt x="8077631" y="2564211"/>
                </a:lnTo>
                <a:lnTo>
                  <a:pt x="8071149" y="2436652"/>
                </a:lnTo>
                <a:lnTo>
                  <a:pt x="8052857" y="2187706"/>
                </a:lnTo>
                <a:lnTo>
                  <a:pt x="8033409" y="1949048"/>
                </a:lnTo>
                <a:lnTo>
                  <a:pt x="8013034" y="1719991"/>
                </a:lnTo>
                <a:lnTo>
                  <a:pt x="7990575" y="1503278"/>
                </a:lnTo>
                <a:lnTo>
                  <a:pt x="7967191" y="1296166"/>
                </a:lnTo>
                <a:lnTo>
                  <a:pt x="7941955" y="1104142"/>
                </a:lnTo>
                <a:lnTo>
                  <a:pt x="7917180" y="923777"/>
                </a:lnTo>
                <a:lnTo>
                  <a:pt x="7892407" y="757813"/>
                </a:lnTo>
                <a:lnTo>
                  <a:pt x="7869022" y="605566"/>
                </a:lnTo>
                <a:lnTo>
                  <a:pt x="7846795" y="470463"/>
                </a:lnTo>
                <a:lnTo>
                  <a:pt x="7825725" y="348391"/>
                </a:lnTo>
                <a:lnTo>
                  <a:pt x="7808129" y="245521"/>
                </a:lnTo>
                <a:lnTo>
                  <a:pt x="7791459" y="159110"/>
                </a:lnTo>
                <a:lnTo>
                  <a:pt x="7767610" y="40466"/>
                </a:lnTo>
                <a:lnTo>
                  <a:pt x="7759507" y="4"/>
                </a:lnTo>
                <a:lnTo>
                  <a:pt x="7768809" y="4"/>
                </a:lnTo>
                <a:lnTo>
                  <a:pt x="7768809" y="3"/>
                </a:lnTo>
                <a:lnTo>
                  <a:pt x="4629960" y="3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D4C6DF-7B99-6BB6-80AF-921AAA7607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090707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7061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{9A6F024B-97B2-45B0-A6FA-4772B28389D7}tf55705232_win32</Template>
  <TotalTime>0</TotalTime>
  <Words>328</Words>
  <Application>Microsoft Office PowerPoint</Application>
  <PresentationFormat>Widescreen</PresentationFormat>
  <Paragraphs>73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Goudy Old Style</vt:lpstr>
      <vt:lpstr>Wingdings 2</vt:lpstr>
      <vt:lpstr>SlateVTI</vt:lpstr>
      <vt:lpstr>Projet 9 : Optimisez un backend Apex</vt:lpstr>
      <vt:lpstr>SOMMAIRE</vt:lpstr>
      <vt:lpstr>1 : Présentation</vt:lpstr>
      <vt:lpstr>2 : Apex</vt:lpstr>
      <vt:lpstr>2 : Apex – Conventions de Nommage</vt:lpstr>
      <vt:lpstr>2 : Apex - Limites</vt:lpstr>
      <vt:lpstr>2 : Apex – Batch &amp; Triggers</vt:lpstr>
      <vt:lpstr>2 : Apex – Déploiement &amp; Tests</vt:lpstr>
      <vt:lpstr>3 : Audit</vt:lpstr>
      <vt:lpstr>4 : Controleur MyTeamOrdersController</vt:lpstr>
      <vt:lpstr>4 : Controleur MyTeamOrdersController</vt:lpstr>
      <vt:lpstr>4 : Controleur MyTeamOrdersController</vt:lpstr>
      <vt:lpstr>5 : Batch UpdateAccounts</vt:lpstr>
      <vt:lpstr>5 : Batch UpdateAccounts</vt:lpstr>
      <vt:lpstr>6 : Trigger Order &amp; OrderItem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9 : Optimisez un backend Apex</dc:title>
  <dc:creator>TROUILLET Valentin (Externe)</dc:creator>
  <cp:lastModifiedBy>TROUILLET Valentin (Externe)</cp:lastModifiedBy>
  <cp:revision>30</cp:revision>
  <dcterms:created xsi:type="dcterms:W3CDTF">2022-05-18T08:04:47Z</dcterms:created>
  <dcterms:modified xsi:type="dcterms:W3CDTF">2022-05-18T13:28:49Z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