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77" r:id="rId6"/>
    <p:sldId id="279" r:id="rId7"/>
    <p:sldId id="266" r:id="rId8"/>
    <p:sldId id="265" r:id="rId9"/>
    <p:sldId id="257" r:id="rId10"/>
    <p:sldId id="289" r:id="rId11"/>
    <p:sldId id="290" r:id="rId12"/>
    <p:sldId id="291" r:id="rId13"/>
    <p:sldId id="292" r:id="rId14"/>
    <p:sldId id="294" r:id="rId15"/>
    <p:sldId id="295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14" autoAdjust="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38B662-1DED-452D-B5FB-A2AAC3A39A3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92C34CA-F893-4980-8036-2B8D40F1EA8E}">
      <dgm:prSet/>
      <dgm:spPr/>
      <dgm:t>
        <a:bodyPr/>
        <a:lstStyle/>
        <a:p>
          <a:pPr>
            <a:defRPr b="1"/>
          </a:pPr>
          <a:r>
            <a:rPr lang="en-US"/>
            <a:t>Présentation</a:t>
          </a:r>
        </a:p>
      </dgm:t>
    </dgm:pt>
    <dgm:pt modelId="{048F151E-D7FB-4FE0-91E9-E2031E7830C5}" type="parTrans" cxnId="{7E65BD86-1EDF-4E32-83EC-274C4C67C03E}">
      <dgm:prSet/>
      <dgm:spPr/>
      <dgm:t>
        <a:bodyPr/>
        <a:lstStyle/>
        <a:p>
          <a:endParaRPr lang="en-US"/>
        </a:p>
      </dgm:t>
    </dgm:pt>
    <dgm:pt modelId="{D9CE48FC-05B7-4339-B656-8039D50F9061}" type="sibTrans" cxnId="{7E65BD86-1EDF-4E32-83EC-274C4C67C03E}">
      <dgm:prSet/>
      <dgm:spPr/>
      <dgm:t>
        <a:bodyPr/>
        <a:lstStyle/>
        <a:p>
          <a:endParaRPr lang="en-US"/>
        </a:p>
      </dgm:t>
    </dgm:pt>
    <dgm:pt modelId="{DC55C683-FEDE-4B89-8876-5F744DC0CBC4}">
      <dgm:prSet/>
      <dgm:spPr/>
      <dgm:t>
        <a:bodyPr/>
        <a:lstStyle/>
        <a:p>
          <a:pPr>
            <a:defRPr b="1"/>
          </a:pPr>
          <a:r>
            <a:rPr lang="en-US"/>
            <a:t>Projet</a:t>
          </a:r>
        </a:p>
      </dgm:t>
    </dgm:pt>
    <dgm:pt modelId="{5496AA2A-9DED-4E69-98BB-FA44AB2B1F4C}" type="parTrans" cxnId="{8DD32A58-54D2-4A9D-913F-689FF69C18E1}">
      <dgm:prSet/>
      <dgm:spPr/>
      <dgm:t>
        <a:bodyPr/>
        <a:lstStyle/>
        <a:p>
          <a:endParaRPr lang="en-US"/>
        </a:p>
      </dgm:t>
    </dgm:pt>
    <dgm:pt modelId="{03299F14-FE9E-461C-B71E-DEF672F388DC}" type="sibTrans" cxnId="{8DD32A58-54D2-4A9D-913F-689FF69C18E1}">
      <dgm:prSet/>
      <dgm:spPr/>
      <dgm:t>
        <a:bodyPr/>
        <a:lstStyle/>
        <a:p>
          <a:endParaRPr lang="en-US"/>
        </a:p>
      </dgm:t>
    </dgm:pt>
    <dgm:pt modelId="{8E37AF7F-6E4A-4711-A269-B454E4838645}">
      <dgm:prSet/>
      <dgm:spPr/>
      <dgm:t>
        <a:bodyPr/>
        <a:lstStyle/>
        <a:p>
          <a:pPr>
            <a:defRPr b="1"/>
          </a:pPr>
          <a:r>
            <a:rPr lang="en-US"/>
            <a:t>Modèle de Données</a:t>
          </a:r>
        </a:p>
      </dgm:t>
    </dgm:pt>
    <dgm:pt modelId="{3DFF1FB4-6743-4B57-9D34-6457BF657675}" type="parTrans" cxnId="{ABADEC2C-0695-475B-B9C2-7E1A1A585B8B}">
      <dgm:prSet/>
      <dgm:spPr/>
      <dgm:t>
        <a:bodyPr/>
        <a:lstStyle/>
        <a:p>
          <a:endParaRPr lang="en-US"/>
        </a:p>
      </dgm:t>
    </dgm:pt>
    <dgm:pt modelId="{FC6825EE-14C8-40BB-AAA1-1C6FD080A6B6}" type="sibTrans" cxnId="{ABADEC2C-0695-475B-B9C2-7E1A1A585B8B}">
      <dgm:prSet/>
      <dgm:spPr/>
      <dgm:t>
        <a:bodyPr/>
        <a:lstStyle/>
        <a:p>
          <a:endParaRPr lang="en-US"/>
        </a:p>
      </dgm:t>
    </dgm:pt>
    <dgm:pt modelId="{7DDB3DD6-D35F-4B44-B2B1-A8C7BFA1CE4D}">
      <dgm:prSet/>
      <dgm:spPr/>
      <dgm:t>
        <a:bodyPr/>
        <a:lstStyle/>
        <a:p>
          <a:pPr>
            <a:defRPr b="1"/>
          </a:pPr>
          <a:r>
            <a:rPr lang="en-US"/>
            <a:t>Classes Apex</a:t>
          </a:r>
        </a:p>
      </dgm:t>
    </dgm:pt>
    <dgm:pt modelId="{2327EE05-E440-4CBE-8277-5A21E4C1AC7D}" type="parTrans" cxnId="{53D2892E-0A81-4DB5-B851-CAF3B7208E21}">
      <dgm:prSet/>
      <dgm:spPr/>
      <dgm:t>
        <a:bodyPr/>
        <a:lstStyle/>
        <a:p>
          <a:endParaRPr lang="en-US"/>
        </a:p>
      </dgm:t>
    </dgm:pt>
    <dgm:pt modelId="{033ED276-7AB4-4E11-8A3F-75EB9ED63338}" type="sibTrans" cxnId="{53D2892E-0A81-4DB5-B851-CAF3B7208E21}">
      <dgm:prSet/>
      <dgm:spPr/>
      <dgm:t>
        <a:bodyPr/>
        <a:lstStyle/>
        <a:p>
          <a:endParaRPr lang="en-US"/>
        </a:p>
      </dgm:t>
    </dgm:pt>
    <dgm:pt modelId="{63260686-27D7-4FB6-BFD5-10A82B5FF8A9}">
      <dgm:prSet/>
      <dgm:spPr/>
      <dgm:t>
        <a:bodyPr/>
        <a:lstStyle/>
        <a:p>
          <a:r>
            <a:rPr lang="en-US" dirty="0" err="1"/>
            <a:t>Fonctionnalités</a:t>
          </a:r>
          <a:r>
            <a:rPr lang="en-US" dirty="0"/>
            <a:t> Order</a:t>
          </a:r>
        </a:p>
      </dgm:t>
    </dgm:pt>
    <dgm:pt modelId="{54E040B4-8465-4921-A0A7-A9C6DE636059}" type="parTrans" cxnId="{2C51E259-22C0-44A2-822F-780055D19876}">
      <dgm:prSet/>
      <dgm:spPr/>
      <dgm:t>
        <a:bodyPr/>
        <a:lstStyle/>
        <a:p>
          <a:endParaRPr lang="en-US"/>
        </a:p>
      </dgm:t>
    </dgm:pt>
    <dgm:pt modelId="{09727A1E-CFA5-43E4-AD89-58BFD3B996C2}" type="sibTrans" cxnId="{2C51E259-22C0-44A2-822F-780055D19876}">
      <dgm:prSet/>
      <dgm:spPr/>
      <dgm:t>
        <a:bodyPr/>
        <a:lstStyle/>
        <a:p>
          <a:endParaRPr lang="en-US"/>
        </a:p>
      </dgm:t>
    </dgm:pt>
    <dgm:pt modelId="{99C4FC3F-2FD4-4149-A963-72E7E25807F7}">
      <dgm:prSet/>
      <dgm:spPr/>
      <dgm:t>
        <a:bodyPr/>
        <a:lstStyle/>
        <a:p>
          <a:r>
            <a:rPr lang="en-US" dirty="0" err="1"/>
            <a:t>Fonctionnalités</a:t>
          </a:r>
          <a:r>
            <a:rPr lang="en-US" dirty="0"/>
            <a:t> Batch</a:t>
          </a:r>
        </a:p>
        <a:p>
          <a:r>
            <a:rPr lang="en-US" dirty="0" err="1"/>
            <a:t>hasProduct</a:t>
          </a:r>
          <a:r>
            <a:rPr lang="en-US" dirty="0"/>
            <a:t>/</a:t>
          </a:r>
          <a:r>
            <a:rPr lang="en-US" dirty="0" err="1"/>
            <a:t>hasTask</a:t>
          </a:r>
          <a:r>
            <a:rPr lang="en-US" dirty="0"/>
            <a:t>/</a:t>
          </a:r>
          <a:r>
            <a:rPr lang="en-US" dirty="0" err="1"/>
            <a:t>hasOrder</a:t>
          </a:r>
          <a:endParaRPr lang="en-US" dirty="0"/>
        </a:p>
      </dgm:t>
    </dgm:pt>
    <dgm:pt modelId="{1B092365-4E2A-40AD-AF48-B0B6F4EBB8B5}" type="parTrans" cxnId="{966FCBD4-BE69-427E-A60F-567F7A9C9C6E}">
      <dgm:prSet/>
      <dgm:spPr/>
      <dgm:t>
        <a:bodyPr/>
        <a:lstStyle/>
        <a:p>
          <a:endParaRPr lang="en-US"/>
        </a:p>
      </dgm:t>
    </dgm:pt>
    <dgm:pt modelId="{EC8C0C73-C037-4D45-95C7-D837DCD2DAD6}" type="sibTrans" cxnId="{966FCBD4-BE69-427E-A60F-567F7A9C9C6E}">
      <dgm:prSet/>
      <dgm:spPr/>
      <dgm:t>
        <a:bodyPr/>
        <a:lstStyle/>
        <a:p>
          <a:endParaRPr lang="en-US"/>
        </a:p>
      </dgm:t>
    </dgm:pt>
    <dgm:pt modelId="{AFD659C9-A7BD-490E-ADB4-2997F32DCCA0}">
      <dgm:prSet/>
      <dgm:spPr/>
      <dgm:t>
        <a:bodyPr/>
        <a:lstStyle/>
        <a:p>
          <a:pPr>
            <a:defRPr b="1"/>
          </a:pPr>
          <a:r>
            <a:rPr lang="en-US"/>
            <a:t>Tests &amp; Couverture</a:t>
          </a:r>
        </a:p>
      </dgm:t>
    </dgm:pt>
    <dgm:pt modelId="{0B57E180-5D6C-4955-B35D-9D28FDE9087B}" type="parTrans" cxnId="{D6C65039-488F-4863-A6C1-050F1AB49260}">
      <dgm:prSet/>
      <dgm:spPr/>
      <dgm:t>
        <a:bodyPr/>
        <a:lstStyle/>
        <a:p>
          <a:endParaRPr lang="en-US"/>
        </a:p>
      </dgm:t>
    </dgm:pt>
    <dgm:pt modelId="{D5702536-8652-4897-92E4-6348473126E4}" type="sibTrans" cxnId="{D6C65039-488F-4863-A6C1-050F1AB49260}">
      <dgm:prSet/>
      <dgm:spPr/>
      <dgm:t>
        <a:bodyPr/>
        <a:lstStyle/>
        <a:p>
          <a:endParaRPr lang="en-US"/>
        </a:p>
      </dgm:t>
    </dgm:pt>
    <dgm:pt modelId="{969525AB-16D0-4722-A0BB-0D70AB0CD94C}">
      <dgm:prSet/>
      <dgm:spPr/>
      <dgm:t>
        <a:bodyPr/>
        <a:lstStyle/>
        <a:p>
          <a:pPr>
            <a:defRPr b="1"/>
          </a:pPr>
          <a:r>
            <a:rPr lang="en-US"/>
            <a:t>Conclusion</a:t>
          </a:r>
        </a:p>
      </dgm:t>
    </dgm:pt>
    <dgm:pt modelId="{709935DA-05EC-40F8-863B-EB304611F863}" type="parTrans" cxnId="{3BABB0E5-066D-42ED-B9CA-7F25C348F53E}">
      <dgm:prSet/>
      <dgm:spPr/>
      <dgm:t>
        <a:bodyPr/>
        <a:lstStyle/>
        <a:p>
          <a:endParaRPr lang="en-US"/>
        </a:p>
      </dgm:t>
    </dgm:pt>
    <dgm:pt modelId="{479196BC-FEF3-4403-B758-ED5ACB52FD1F}" type="sibTrans" cxnId="{3BABB0E5-066D-42ED-B9CA-7F25C348F53E}">
      <dgm:prSet/>
      <dgm:spPr/>
      <dgm:t>
        <a:bodyPr/>
        <a:lstStyle/>
        <a:p>
          <a:endParaRPr lang="en-US"/>
        </a:p>
      </dgm:t>
    </dgm:pt>
    <dgm:pt modelId="{01E40C11-1DB0-4A08-B5AB-BBC0115F594C}">
      <dgm:prSet/>
      <dgm:spPr/>
      <dgm:t>
        <a:bodyPr/>
        <a:lstStyle/>
        <a:p>
          <a:pPr>
            <a:defRPr b="1"/>
          </a:pPr>
          <a:r>
            <a:rPr lang="en-US"/>
            <a:t>Questions</a:t>
          </a:r>
        </a:p>
      </dgm:t>
    </dgm:pt>
    <dgm:pt modelId="{C1A43C17-BF48-4984-914D-95E8D6B2829B}" type="parTrans" cxnId="{CC95C849-1371-4E63-956E-1E0C69C764F5}">
      <dgm:prSet/>
      <dgm:spPr/>
      <dgm:t>
        <a:bodyPr/>
        <a:lstStyle/>
        <a:p>
          <a:endParaRPr lang="en-US"/>
        </a:p>
      </dgm:t>
    </dgm:pt>
    <dgm:pt modelId="{5C06AB3F-064A-43CB-BE4B-BDDCE1F39E60}" type="sibTrans" cxnId="{CC95C849-1371-4E63-956E-1E0C69C764F5}">
      <dgm:prSet/>
      <dgm:spPr/>
      <dgm:t>
        <a:bodyPr/>
        <a:lstStyle/>
        <a:p>
          <a:endParaRPr lang="en-US"/>
        </a:p>
      </dgm:t>
    </dgm:pt>
    <dgm:pt modelId="{0B5E92D2-9EE2-449D-B455-C59416C9D8EC}" type="pres">
      <dgm:prSet presAssocID="{3038B662-1DED-452D-B5FB-A2AAC3A39A3F}" presName="root" presStyleCnt="0">
        <dgm:presLayoutVars>
          <dgm:dir/>
          <dgm:resizeHandles val="exact"/>
        </dgm:presLayoutVars>
      </dgm:prSet>
      <dgm:spPr/>
    </dgm:pt>
    <dgm:pt modelId="{135A8249-346D-44F3-9C90-81154F62DA5D}" type="pres">
      <dgm:prSet presAssocID="{E92C34CA-F893-4980-8036-2B8D40F1EA8E}" presName="compNode" presStyleCnt="0"/>
      <dgm:spPr/>
    </dgm:pt>
    <dgm:pt modelId="{4AE45741-13DF-49ED-A0A9-5C0187154928}" type="pres">
      <dgm:prSet presAssocID="{E92C34CA-F893-4980-8036-2B8D40F1EA8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4861C67-7451-4E6D-9390-A8469CFB727D}" type="pres">
      <dgm:prSet presAssocID="{E92C34CA-F893-4980-8036-2B8D40F1EA8E}" presName="iconSpace" presStyleCnt="0"/>
      <dgm:spPr/>
    </dgm:pt>
    <dgm:pt modelId="{83D5C97C-FF77-4C8C-8B19-F1FB51ABEFC1}" type="pres">
      <dgm:prSet presAssocID="{E92C34CA-F893-4980-8036-2B8D40F1EA8E}" presName="parTx" presStyleLbl="revTx" presStyleIdx="0" presStyleCnt="14">
        <dgm:presLayoutVars>
          <dgm:chMax val="0"/>
          <dgm:chPref val="0"/>
        </dgm:presLayoutVars>
      </dgm:prSet>
      <dgm:spPr/>
    </dgm:pt>
    <dgm:pt modelId="{E08C70A1-5DD1-4525-BC62-ABE1E8ED2A94}" type="pres">
      <dgm:prSet presAssocID="{E92C34CA-F893-4980-8036-2B8D40F1EA8E}" presName="txSpace" presStyleCnt="0"/>
      <dgm:spPr/>
    </dgm:pt>
    <dgm:pt modelId="{EB5AB17F-253C-42DE-8D6F-2CF14F92E393}" type="pres">
      <dgm:prSet presAssocID="{E92C34CA-F893-4980-8036-2B8D40F1EA8E}" presName="desTx" presStyleLbl="revTx" presStyleIdx="1" presStyleCnt="14">
        <dgm:presLayoutVars/>
      </dgm:prSet>
      <dgm:spPr/>
    </dgm:pt>
    <dgm:pt modelId="{E3BC6A65-6DCA-42BD-AE07-957CFD1A0F31}" type="pres">
      <dgm:prSet presAssocID="{D9CE48FC-05B7-4339-B656-8039D50F9061}" presName="sibTrans" presStyleCnt="0"/>
      <dgm:spPr/>
    </dgm:pt>
    <dgm:pt modelId="{2FB05470-4A79-490A-A452-AC2A8ACD4C08}" type="pres">
      <dgm:prSet presAssocID="{DC55C683-FEDE-4B89-8876-5F744DC0CBC4}" presName="compNode" presStyleCnt="0"/>
      <dgm:spPr/>
    </dgm:pt>
    <dgm:pt modelId="{B9CC2B59-E89D-48B9-B60A-9FDE18226DA5}" type="pres">
      <dgm:prSet presAssocID="{DC55C683-FEDE-4B89-8876-5F744DC0CBC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B36F0C04-7FE7-4EF6-AFE6-9BFB1423BD5B}" type="pres">
      <dgm:prSet presAssocID="{DC55C683-FEDE-4B89-8876-5F744DC0CBC4}" presName="iconSpace" presStyleCnt="0"/>
      <dgm:spPr/>
    </dgm:pt>
    <dgm:pt modelId="{B0B8A753-4CC1-4135-937F-AE9DABCC511A}" type="pres">
      <dgm:prSet presAssocID="{DC55C683-FEDE-4B89-8876-5F744DC0CBC4}" presName="parTx" presStyleLbl="revTx" presStyleIdx="2" presStyleCnt="14">
        <dgm:presLayoutVars>
          <dgm:chMax val="0"/>
          <dgm:chPref val="0"/>
        </dgm:presLayoutVars>
      </dgm:prSet>
      <dgm:spPr/>
    </dgm:pt>
    <dgm:pt modelId="{E278D90C-DFFF-48ED-BEAD-43ED8FED7468}" type="pres">
      <dgm:prSet presAssocID="{DC55C683-FEDE-4B89-8876-5F744DC0CBC4}" presName="txSpace" presStyleCnt="0"/>
      <dgm:spPr/>
    </dgm:pt>
    <dgm:pt modelId="{03F789D0-1142-443A-A20B-B2D1B1BA54EC}" type="pres">
      <dgm:prSet presAssocID="{DC55C683-FEDE-4B89-8876-5F744DC0CBC4}" presName="desTx" presStyleLbl="revTx" presStyleIdx="3" presStyleCnt="14">
        <dgm:presLayoutVars/>
      </dgm:prSet>
      <dgm:spPr/>
    </dgm:pt>
    <dgm:pt modelId="{0E37D5C2-B2EE-4EE5-A7D0-F55BD0BA2FB2}" type="pres">
      <dgm:prSet presAssocID="{03299F14-FE9E-461C-B71E-DEF672F388DC}" presName="sibTrans" presStyleCnt="0"/>
      <dgm:spPr/>
    </dgm:pt>
    <dgm:pt modelId="{209AF910-1744-4B93-86F6-6463A371212C}" type="pres">
      <dgm:prSet presAssocID="{8E37AF7F-6E4A-4711-A269-B454E4838645}" presName="compNode" presStyleCnt="0"/>
      <dgm:spPr/>
    </dgm:pt>
    <dgm:pt modelId="{63CC87F5-4A4B-4CFB-B969-57512A1FF905}" type="pres">
      <dgm:prSet presAssocID="{8E37AF7F-6E4A-4711-A269-B454E483864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8D17FD-87FE-4A4C-9D00-DF39BF448C0B}" type="pres">
      <dgm:prSet presAssocID="{8E37AF7F-6E4A-4711-A269-B454E4838645}" presName="iconSpace" presStyleCnt="0"/>
      <dgm:spPr/>
    </dgm:pt>
    <dgm:pt modelId="{495CD416-DA1D-4DC0-8E39-5F714E44F70E}" type="pres">
      <dgm:prSet presAssocID="{8E37AF7F-6E4A-4711-A269-B454E4838645}" presName="parTx" presStyleLbl="revTx" presStyleIdx="4" presStyleCnt="14">
        <dgm:presLayoutVars>
          <dgm:chMax val="0"/>
          <dgm:chPref val="0"/>
        </dgm:presLayoutVars>
      </dgm:prSet>
      <dgm:spPr/>
    </dgm:pt>
    <dgm:pt modelId="{7152B8F6-F717-4F26-BA78-0F347B6B146D}" type="pres">
      <dgm:prSet presAssocID="{8E37AF7F-6E4A-4711-A269-B454E4838645}" presName="txSpace" presStyleCnt="0"/>
      <dgm:spPr/>
    </dgm:pt>
    <dgm:pt modelId="{4B62E727-4E1B-4A03-91B5-64739527C164}" type="pres">
      <dgm:prSet presAssocID="{8E37AF7F-6E4A-4711-A269-B454E4838645}" presName="desTx" presStyleLbl="revTx" presStyleIdx="5" presStyleCnt="14">
        <dgm:presLayoutVars/>
      </dgm:prSet>
      <dgm:spPr/>
    </dgm:pt>
    <dgm:pt modelId="{A45A1502-7E3A-4046-86CE-2E0A2496E967}" type="pres">
      <dgm:prSet presAssocID="{FC6825EE-14C8-40BB-AAA1-1C6FD080A6B6}" presName="sibTrans" presStyleCnt="0"/>
      <dgm:spPr/>
    </dgm:pt>
    <dgm:pt modelId="{18583203-85B1-4DA3-8390-D06D83BA6066}" type="pres">
      <dgm:prSet presAssocID="{7DDB3DD6-D35F-4B44-B2B1-A8C7BFA1CE4D}" presName="compNode" presStyleCnt="0"/>
      <dgm:spPr/>
    </dgm:pt>
    <dgm:pt modelId="{BF0DA9C8-C158-4CC7-A210-5D4E7A95E859}" type="pres">
      <dgm:prSet presAssocID="{7DDB3DD6-D35F-4B44-B2B1-A8C7BFA1CE4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DEFB6C4-57B3-4146-BE39-A9DB3D7C8F44}" type="pres">
      <dgm:prSet presAssocID="{7DDB3DD6-D35F-4B44-B2B1-A8C7BFA1CE4D}" presName="iconSpace" presStyleCnt="0"/>
      <dgm:spPr/>
    </dgm:pt>
    <dgm:pt modelId="{B5B4BA2E-F7BD-438B-A273-17EED9D58C58}" type="pres">
      <dgm:prSet presAssocID="{7DDB3DD6-D35F-4B44-B2B1-A8C7BFA1CE4D}" presName="parTx" presStyleLbl="revTx" presStyleIdx="6" presStyleCnt="14">
        <dgm:presLayoutVars>
          <dgm:chMax val="0"/>
          <dgm:chPref val="0"/>
        </dgm:presLayoutVars>
      </dgm:prSet>
      <dgm:spPr/>
    </dgm:pt>
    <dgm:pt modelId="{9A30C288-C102-4ACB-AD51-2F8D858CAF73}" type="pres">
      <dgm:prSet presAssocID="{7DDB3DD6-D35F-4B44-B2B1-A8C7BFA1CE4D}" presName="txSpace" presStyleCnt="0"/>
      <dgm:spPr/>
    </dgm:pt>
    <dgm:pt modelId="{5143328A-9A9F-4685-B198-2E4E26931660}" type="pres">
      <dgm:prSet presAssocID="{7DDB3DD6-D35F-4B44-B2B1-A8C7BFA1CE4D}" presName="desTx" presStyleLbl="revTx" presStyleIdx="7" presStyleCnt="14">
        <dgm:presLayoutVars/>
      </dgm:prSet>
      <dgm:spPr/>
    </dgm:pt>
    <dgm:pt modelId="{AB530F87-EEEA-4333-8F21-3AF75D332B12}" type="pres">
      <dgm:prSet presAssocID="{033ED276-7AB4-4E11-8A3F-75EB9ED63338}" presName="sibTrans" presStyleCnt="0"/>
      <dgm:spPr/>
    </dgm:pt>
    <dgm:pt modelId="{95EFAAE0-70E8-4EC8-BC03-0E3A3D369D9C}" type="pres">
      <dgm:prSet presAssocID="{AFD659C9-A7BD-490E-ADB4-2997F32DCCA0}" presName="compNode" presStyleCnt="0"/>
      <dgm:spPr/>
    </dgm:pt>
    <dgm:pt modelId="{A6D4AE53-C14F-4D7C-B9A7-7D1F94914233}" type="pres">
      <dgm:prSet presAssocID="{AFD659C9-A7BD-490E-ADB4-2997F32DCCA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2AC640A5-98EB-4AA1-A1ED-0C5B55F46A56}" type="pres">
      <dgm:prSet presAssocID="{AFD659C9-A7BD-490E-ADB4-2997F32DCCA0}" presName="iconSpace" presStyleCnt="0"/>
      <dgm:spPr/>
    </dgm:pt>
    <dgm:pt modelId="{D571DEE6-8B81-4D08-BB28-EF5869FEA031}" type="pres">
      <dgm:prSet presAssocID="{AFD659C9-A7BD-490E-ADB4-2997F32DCCA0}" presName="parTx" presStyleLbl="revTx" presStyleIdx="8" presStyleCnt="14">
        <dgm:presLayoutVars>
          <dgm:chMax val="0"/>
          <dgm:chPref val="0"/>
        </dgm:presLayoutVars>
      </dgm:prSet>
      <dgm:spPr/>
    </dgm:pt>
    <dgm:pt modelId="{D6440FF3-7773-4B61-BA44-C2DB90784499}" type="pres">
      <dgm:prSet presAssocID="{AFD659C9-A7BD-490E-ADB4-2997F32DCCA0}" presName="txSpace" presStyleCnt="0"/>
      <dgm:spPr/>
    </dgm:pt>
    <dgm:pt modelId="{DC0DD514-D16F-4769-BA87-A44FC7B9CA62}" type="pres">
      <dgm:prSet presAssocID="{AFD659C9-A7BD-490E-ADB4-2997F32DCCA0}" presName="desTx" presStyleLbl="revTx" presStyleIdx="9" presStyleCnt="14">
        <dgm:presLayoutVars/>
      </dgm:prSet>
      <dgm:spPr/>
    </dgm:pt>
    <dgm:pt modelId="{8E4A5231-64B4-42DD-B749-D72618412900}" type="pres">
      <dgm:prSet presAssocID="{D5702536-8652-4897-92E4-6348473126E4}" presName="sibTrans" presStyleCnt="0"/>
      <dgm:spPr/>
    </dgm:pt>
    <dgm:pt modelId="{2DEC13F4-C41D-48F5-B0EE-4BA57D517957}" type="pres">
      <dgm:prSet presAssocID="{969525AB-16D0-4722-A0BB-0D70AB0CD94C}" presName="compNode" presStyleCnt="0"/>
      <dgm:spPr/>
    </dgm:pt>
    <dgm:pt modelId="{DFA0B50D-5779-4691-808E-D90523725FC7}" type="pres">
      <dgm:prSet presAssocID="{969525AB-16D0-4722-A0BB-0D70AB0CD94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DF60FEA-24D9-4724-8525-69E9B8883DCC}" type="pres">
      <dgm:prSet presAssocID="{969525AB-16D0-4722-A0BB-0D70AB0CD94C}" presName="iconSpace" presStyleCnt="0"/>
      <dgm:spPr/>
    </dgm:pt>
    <dgm:pt modelId="{033492C0-C4AA-4AF3-9A7A-90627E985257}" type="pres">
      <dgm:prSet presAssocID="{969525AB-16D0-4722-A0BB-0D70AB0CD94C}" presName="parTx" presStyleLbl="revTx" presStyleIdx="10" presStyleCnt="14">
        <dgm:presLayoutVars>
          <dgm:chMax val="0"/>
          <dgm:chPref val="0"/>
        </dgm:presLayoutVars>
      </dgm:prSet>
      <dgm:spPr/>
    </dgm:pt>
    <dgm:pt modelId="{C82DE67D-722D-4C92-A8C1-843E29D51947}" type="pres">
      <dgm:prSet presAssocID="{969525AB-16D0-4722-A0BB-0D70AB0CD94C}" presName="txSpace" presStyleCnt="0"/>
      <dgm:spPr/>
    </dgm:pt>
    <dgm:pt modelId="{27E229FA-2C8E-4B94-B7E7-E51DA4CBCAC1}" type="pres">
      <dgm:prSet presAssocID="{969525AB-16D0-4722-A0BB-0D70AB0CD94C}" presName="desTx" presStyleLbl="revTx" presStyleIdx="11" presStyleCnt="14">
        <dgm:presLayoutVars/>
      </dgm:prSet>
      <dgm:spPr/>
    </dgm:pt>
    <dgm:pt modelId="{FFF2111D-02B6-4EA7-BABC-B4B9AAC4D813}" type="pres">
      <dgm:prSet presAssocID="{479196BC-FEF3-4403-B758-ED5ACB52FD1F}" presName="sibTrans" presStyleCnt="0"/>
      <dgm:spPr/>
    </dgm:pt>
    <dgm:pt modelId="{12025BB2-9C7B-49FD-B5D2-07512304C4CB}" type="pres">
      <dgm:prSet presAssocID="{01E40C11-1DB0-4A08-B5AB-BBC0115F594C}" presName="compNode" presStyleCnt="0"/>
      <dgm:spPr/>
    </dgm:pt>
    <dgm:pt modelId="{FC19D8BF-2468-4682-9818-8A3E1F24C9D3}" type="pres">
      <dgm:prSet presAssocID="{01E40C11-1DB0-4A08-B5AB-BBC0115F594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8F4B380-AAC9-471C-B2BA-FBF2B28EB45E}" type="pres">
      <dgm:prSet presAssocID="{01E40C11-1DB0-4A08-B5AB-BBC0115F594C}" presName="iconSpace" presStyleCnt="0"/>
      <dgm:spPr/>
    </dgm:pt>
    <dgm:pt modelId="{BD2A876E-BAB8-4DF8-949C-9C85BE6559DE}" type="pres">
      <dgm:prSet presAssocID="{01E40C11-1DB0-4A08-B5AB-BBC0115F594C}" presName="parTx" presStyleLbl="revTx" presStyleIdx="12" presStyleCnt="14">
        <dgm:presLayoutVars>
          <dgm:chMax val="0"/>
          <dgm:chPref val="0"/>
        </dgm:presLayoutVars>
      </dgm:prSet>
      <dgm:spPr/>
    </dgm:pt>
    <dgm:pt modelId="{7A309389-D886-48AB-91C7-34C3883EFC61}" type="pres">
      <dgm:prSet presAssocID="{01E40C11-1DB0-4A08-B5AB-BBC0115F594C}" presName="txSpace" presStyleCnt="0"/>
      <dgm:spPr/>
    </dgm:pt>
    <dgm:pt modelId="{A1C2408C-4701-46CB-B0A6-D4620612C179}" type="pres">
      <dgm:prSet presAssocID="{01E40C11-1DB0-4A08-B5AB-BBC0115F594C}" presName="desTx" presStyleLbl="revTx" presStyleIdx="13" presStyleCnt="14">
        <dgm:presLayoutVars/>
      </dgm:prSet>
      <dgm:spPr/>
    </dgm:pt>
  </dgm:ptLst>
  <dgm:cxnLst>
    <dgm:cxn modelId="{ABADEC2C-0695-475B-B9C2-7E1A1A585B8B}" srcId="{3038B662-1DED-452D-B5FB-A2AAC3A39A3F}" destId="{8E37AF7F-6E4A-4711-A269-B454E4838645}" srcOrd="2" destOrd="0" parTransId="{3DFF1FB4-6743-4B57-9D34-6457BF657675}" sibTransId="{FC6825EE-14C8-40BB-AAA1-1C6FD080A6B6}"/>
    <dgm:cxn modelId="{53D2892E-0A81-4DB5-B851-CAF3B7208E21}" srcId="{3038B662-1DED-452D-B5FB-A2AAC3A39A3F}" destId="{7DDB3DD6-D35F-4B44-B2B1-A8C7BFA1CE4D}" srcOrd="3" destOrd="0" parTransId="{2327EE05-E440-4CBE-8277-5A21E4C1AC7D}" sibTransId="{033ED276-7AB4-4E11-8A3F-75EB9ED63338}"/>
    <dgm:cxn modelId="{2F78D235-F0E0-4685-9AC7-48B426C24B66}" type="presOf" srcId="{DC55C683-FEDE-4B89-8876-5F744DC0CBC4}" destId="{B0B8A753-4CC1-4135-937F-AE9DABCC511A}" srcOrd="0" destOrd="0" presId="urn:microsoft.com/office/officeart/2018/5/layout/CenteredIconLabelDescriptionList"/>
    <dgm:cxn modelId="{D6C65039-488F-4863-A6C1-050F1AB49260}" srcId="{3038B662-1DED-452D-B5FB-A2AAC3A39A3F}" destId="{AFD659C9-A7BD-490E-ADB4-2997F32DCCA0}" srcOrd="4" destOrd="0" parTransId="{0B57E180-5D6C-4955-B35D-9D28FDE9087B}" sibTransId="{D5702536-8652-4897-92E4-6348473126E4}"/>
    <dgm:cxn modelId="{D8889739-305B-4005-BFAB-78B71AEBFA5E}" type="presOf" srcId="{8E37AF7F-6E4A-4711-A269-B454E4838645}" destId="{495CD416-DA1D-4DC0-8E39-5F714E44F70E}" srcOrd="0" destOrd="0" presId="urn:microsoft.com/office/officeart/2018/5/layout/CenteredIconLabelDescriptionList"/>
    <dgm:cxn modelId="{0EC3FB5D-BC53-4F79-97E4-FEE014D4443B}" type="presOf" srcId="{99C4FC3F-2FD4-4149-A963-72E7E25807F7}" destId="{5143328A-9A9F-4685-B198-2E4E26931660}" srcOrd="0" destOrd="1" presId="urn:microsoft.com/office/officeart/2018/5/layout/CenteredIconLabelDescriptionList"/>
    <dgm:cxn modelId="{8D6A0744-529B-4AB5-A515-270B04CEF676}" type="presOf" srcId="{E92C34CA-F893-4980-8036-2B8D40F1EA8E}" destId="{83D5C97C-FF77-4C8C-8B19-F1FB51ABEFC1}" srcOrd="0" destOrd="0" presId="urn:microsoft.com/office/officeart/2018/5/layout/CenteredIconLabelDescriptionList"/>
    <dgm:cxn modelId="{CC95C849-1371-4E63-956E-1E0C69C764F5}" srcId="{3038B662-1DED-452D-B5FB-A2AAC3A39A3F}" destId="{01E40C11-1DB0-4A08-B5AB-BBC0115F594C}" srcOrd="6" destOrd="0" parTransId="{C1A43C17-BF48-4984-914D-95E8D6B2829B}" sibTransId="{5C06AB3F-064A-43CB-BE4B-BDDCE1F39E60}"/>
    <dgm:cxn modelId="{C1F0D469-9EAA-4DE5-990C-456CFCCA3F76}" type="presOf" srcId="{7DDB3DD6-D35F-4B44-B2B1-A8C7BFA1CE4D}" destId="{B5B4BA2E-F7BD-438B-A273-17EED9D58C58}" srcOrd="0" destOrd="0" presId="urn:microsoft.com/office/officeart/2018/5/layout/CenteredIconLabelDescriptionList"/>
    <dgm:cxn modelId="{8DD32A58-54D2-4A9D-913F-689FF69C18E1}" srcId="{3038B662-1DED-452D-B5FB-A2AAC3A39A3F}" destId="{DC55C683-FEDE-4B89-8876-5F744DC0CBC4}" srcOrd="1" destOrd="0" parTransId="{5496AA2A-9DED-4E69-98BB-FA44AB2B1F4C}" sibTransId="{03299F14-FE9E-461C-B71E-DEF672F388DC}"/>
    <dgm:cxn modelId="{2C51E259-22C0-44A2-822F-780055D19876}" srcId="{7DDB3DD6-D35F-4B44-B2B1-A8C7BFA1CE4D}" destId="{63260686-27D7-4FB6-BFD5-10A82B5FF8A9}" srcOrd="0" destOrd="0" parTransId="{54E040B4-8465-4921-A0A7-A9C6DE636059}" sibTransId="{09727A1E-CFA5-43E4-AD89-58BFD3B996C2}"/>
    <dgm:cxn modelId="{7E65BD86-1EDF-4E32-83EC-274C4C67C03E}" srcId="{3038B662-1DED-452D-B5FB-A2AAC3A39A3F}" destId="{E92C34CA-F893-4980-8036-2B8D40F1EA8E}" srcOrd="0" destOrd="0" parTransId="{048F151E-D7FB-4FE0-91E9-E2031E7830C5}" sibTransId="{D9CE48FC-05B7-4339-B656-8039D50F9061}"/>
    <dgm:cxn modelId="{B1CFB3A0-2B99-4E58-A5CB-0DC17FF5ADA2}" type="presOf" srcId="{63260686-27D7-4FB6-BFD5-10A82B5FF8A9}" destId="{5143328A-9A9F-4685-B198-2E4E26931660}" srcOrd="0" destOrd="0" presId="urn:microsoft.com/office/officeart/2018/5/layout/CenteredIconLabelDescriptionList"/>
    <dgm:cxn modelId="{1DFF80BC-0A2D-4EA2-A1A0-4C75AA9E88DE}" type="presOf" srcId="{969525AB-16D0-4722-A0BB-0D70AB0CD94C}" destId="{033492C0-C4AA-4AF3-9A7A-90627E985257}" srcOrd="0" destOrd="0" presId="urn:microsoft.com/office/officeart/2018/5/layout/CenteredIconLabelDescriptionList"/>
    <dgm:cxn modelId="{966FCBD4-BE69-427E-A60F-567F7A9C9C6E}" srcId="{7DDB3DD6-D35F-4B44-B2B1-A8C7BFA1CE4D}" destId="{99C4FC3F-2FD4-4149-A963-72E7E25807F7}" srcOrd="1" destOrd="0" parTransId="{1B092365-4E2A-40AD-AF48-B0B6F4EBB8B5}" sibTransId="{EC8C0C73-C037-4D45-95C7-D837DCD2DAD6}"/>
    <dgm:cxn modelId="{5F341BD9-B62F-4818-9125-2A18CC8298CF}" type="presOf" srcId="{3038B662-1DED-452D-B5FB-A2AAC3A39A3F}" destId="{0B5E92D2-9EE2-449D-B455-C59416C9D8EC}" srcOrd="0" destOrd="0" presId="urn:microsoft.com/office/officeart/2018/5/layout/CenteredIconLabelDescriptionList"/>
    <dgm:cxn modelId="{296AF6E3-5BE0-4731-A956-4341E9E84867}" type="presOf" srcId="{AFD659C9-A7BD-490E-ADB4-2997F32DCCA0}" destId="{D571DEE6-8B81-4D08-BB28-EF5869FEA031}" srcOrd="0" destOrd="0" presId="urn:microsoft.com/office/officeart/2018/5/layout/CenteredIconLabelDescriptionList"/>
    <dgm:cxn modelId="{3BABB0E5-066D-42ED-B9CA-7F25C348F53E}" srcId="{3038B662-1DED-452D-B5FB-A2AAC3A39A3F}" destId="{969525AB-16D0-4722-A0BB-0D70AB0CD94C}" srcOrd="5" destOrd="0" parTransId="{709935DA-05EC-40F8-863B-EB304611F863}" sibTransId="{479196BC-FEF3-4403-B758-ED5ACB52FD1F}"/>
    <dgm:cxn modelId="{ADE062EE-8113-4999-A527-D8F18C7FE331}" type="presOf" srcId="{01E40C11-1DB0-4A08-B5AB-BBC0115F594C}" destId="{BD2A876E-BAB8-4DF8-949C-9C85BE6559DE}" srcOrd="0" destOrd="0" presId="urn:microsoft.com/office/officeart/2018/5/layout/CenteredIconLabelDescriptionList"/>
    <dgm:cxn modelId="{86524EAA-DB8C-471A-8AFA-FBD8A3BB5E9F}" type="presParOf" srcId="{0B5E92D2-9EE2-449D-B455-C59416C9D8EC}" destId="{135A8249-346D-44F3-9C90-81154F62DA5D}" srcOrd="0" destOrd="0" presId="urn:microsoft.com/office/officeart/2018/5/layout/CenteredIconLabelDescriptionList"/>
    <dgm:cxn modelId="{5C654C20-218E-496A-85DB-F4F6A4FF639F}" type="presParOf" srcId="{135A8249-346D-44F3-9C90-81154F62DA5D}" destId="{4AE45741-13DF-49ED-A0A9-5C0187154928}" srcOrd="0" destOrd="0" presId="urn:microsoft.com/office/officeart/2018/5/layout/CenteredIconLabelDescriptionList"/>
    <dgm:cxn modelId="{7FD9C74B-F83E-4490-AE02-6D3A6A77A633}" type="presParOf" srcId="{135A8249-346D-44F3-9C90-81154F62DA5D}" destId="{04861C67-7451-4E6D-9390-A8469CFB727D}" srcOrd="1" destOrd="0" presId="urn:microsoft.com/office/officeart/2018/5/layout/CenteredIconLabelDescriptionList"/>
    <dgm:cxn modelId="{1CDAC35E-654D-4681-9D57-9CDF91192C65}" type="presParOf" srcId="{135A8249-346D-44F3-9C90-81154F62DA5D}" destId="{83D5C97C-FF77-4C8C-8B19-F1FB51ABEFC1}" srcOrd="2" destOrd="0" presId="urn:microsoft.com/office/officeart/2018/5/layout/CenteredIconLabelDescriptionList"/>
    <dgm:cxn modelId="{472E4C16-3C7C-42BB-9274-7B3705748B93}" type="presParOf" srcId="{135A8249-346D-44F3-9C90-81154F62DA5D}" destId="{E08C70A1-5DD1-4525-BC62-ABE1E8ED2A94}" srcOrd="3" destOrd="0" presId="urn:microsoft.com/office/officeart/2018/5/layout/CenteredIconLabelDescriptionList"/>
    <dgm:cxn modelId="{742479F6-2054-4752-8E12-F8EA5902C814}" type="presParOf" srcId="{135A8249-346D-44F3-9C90-81154F62DA5D}" destId="{EB5AB17F-253C-42DE-8D6F-2CF14F92E393}" srcOrd="4" destOrd="0" presId="urn:microsoft.com/office/officeart/2018/5/layout/CenteredIconLabelDescriptionList"/>
    <dgm:cxn modelId="{203A1329-A030-4048-92F5-69A57998B34E}" type="presParOf" srcId="{0B5E92D2-9EE2-449D-B455-C59416C9D8EC}" destId="{E3BC6A65-6DCA-42BD-AE07-957CFD1A0F31}" srcOrd="1" destOrd="0" presId="urn:microsoft.com/office/officeart/2018/5/layout/CenteredIconLabelDescriptionList"/>
    <dgm:cxn modelId="{9EA79E4D-DC41-42BA-8B8F-DE4E27153606}" type="presParOf" srcId="{0B5E92D2-9EE2-449D-B455-C59416C9D8EC}" destId="{2FB05470-4A79-490A-A452-AC2A8ACD4C08}" srcOrd="2" destOrd="0" presId="urn:microsoft.com/office/officeart/2018/5/layout/CenteredIconLabelDescriptionList"/>
    <dgm:cxn modelId="{7B636F90-AE42-41DE-B2D4-BED8B7D2E405}" type="presParOf" srcId="{2FB05470-4A79-490A-A452-AC2A8ACD4C08}" destId="{B9CC2B59-E89D-48B9-B60A-9FDE18226DA5}" srcOrd="0" destOrd="0" presId="urn:microsoft.com/office/officeart/2018/5/layout/CenteredIconLabelDescriptionList"/>
    <dgm:cxn modelId="{624A3428-4274-4451-908C-6E2AD5E6563B}" type="presParOf" srcId="{2FB05470-4A79-490A-A452-AC2A8ACD4C08}" destId="{B36F0C04-7FE7-4EF6-AFE6-9BFB1423BD5B}" srcOrd="1" destOrd="0" presId="urn:microsoft.com/office/officeart/2018/5/layout/CenteredIconLabelDescriptionList"/>
    <dgm:cxn modelId="{49F936EB-460A-42CC-9C7F-1752E2B2E99E}" type="presParOf" srcId="{2FB05470-4A79-490A-A452-AC2A8ACD4C08}" destId="{B0B8A753-4CC1-4135-937F-AE9DABCC511A}" srcOrd="2" destOrd="0" presId="urn:microsoft.com/office/officeart/2018/5/layout/CenteredIconLabelDescriptionList"/>
    <dgm:cxn modelId="{9AFEC762-E26B-4950-9F6A-FC72A7B6D051}" type="presParOf" srcId="{2FB05470-4A79-490A-A452-AC2A8ACD4C08}" destId="{E278D90C-DFFF-48ED-BEAD-43ED8FED7468}" srcOrd="3" destOrd="0" presId="urn:microsoft.com/office/officeart/2018/5/layout/CenteredIconLabelDescriptionList"/>
    <dgm:cxn modelId="{B5DD93EF-F8D2-49F0-A431-0FD13F23C4B1}" type="presParOf" srcId="{2FB05470-4A79-490A-A452-AC2A8ACD4C08}" destId="{03F789D0-1142-443A-A20B-B2D1B1BA54EC}" srcOrd="4" destOrd="0" presId="urn:microsoft.com/office/officeart/2018/5/layout/CenteredIconLabelDescriptionList"/>
    <dgm:cxn modelId="{AC906794-B6CD-404D-9257-2A6027387CE2}" type="presParOf" srcId="{0B5E92D2-9EE2-449D-B455-C59416C9D8EC}" destId="{0E37D5C2-B2EE-4EE5-A7D0-F55BD0BA2FB2}" srcOrd="3" destOrd="0" presId="urn:microsoft.com/office/officeart/2018/5/layout/CenteredIconLabelDescriptionList"/>
    <dgm:cxn modelId="{EFF47D50-51A7-435F-9CAA-7B59B79B4506}" type="presParOf" srcId="{0B5E92D2-9EE2-449D-B455-C59416C9D8EC}" destId="{209AF910-1744-4B93-86F6-6463A371212C}" srcOrd="4" destOrd="0" presId="urn:microsoft.com/office/officeart/2018/5/layout/CenteredIconLabelDescriptionList"/>
    <dgm:cxn modelId="{63B0F7CA-76C0-475F-B8E2-8D4163898586}" type="presParOf" srcId="{209AF910-1744-4B93-86F6-6463A371212C}" destId="{63CC87F5-4A4B-4CFB-B969-57512A1FF905}" srcOrd="0" destOrd="0" presId="urn:microsoft.com/office/officeart/2018/5/layout/CenteredIconLabelDescriptionList"/>
    <dgm:cxn modelId="{FC195F13-8E14-4EE8-8266-3727B2829035}" type="presParOf" srcId="{209AF910-1744-4B93-86F6-6463A371212C}" destId="{498D17FD-87FE-4A4C-9D00-DF39BF448C0B}" srcOrd="1" destOrd="0" presId="urn:microsoft.com/office/officeart/2018/5/layout/CenteredIconLabelDescriptionList"/>
    <dgm:cxn modelId="{C7200584-AAE5-4DCE-9A58-38018A93D07E}" type="presParOf" srcId="{209AF910-1744-4B93-86F6-6463A371212C}" destId="{495CD416-DA1D-4DC0-8E39-5F714E44F70E}" srcOrd="2" destOrd="0" presId="urn:microsoft.com/office/officeart/2018/5/layout/CenteredIconLabelDescriptionList"/>
    <dgm:cxn modelId="{0F2FAFDB-A6BE-41B2-830D-6C743C19F801}" type="presParOf" srcId="{209AF910-1744-4B93-86F6-6463A371212C}" destId="{7152B8F6-F717-4F26-BA78-0F347B6B146D}" srcOrd="3" destOrd="0" presId="urn:microsoft.com/office/officeart/2018/5/layout/CenteredIconLabelDescriptionList"/>
    <dgm:cxn modelId="{63A06FCB-82E9-47B6-AA01-70504588BCCF}" type="presParOf" srcId="{209AF910-1744-4B93-86F6-6463A371212C}" destId="{4B62E727-4E1B-4A03-91B5-64739527C164}" srcOrd="4" destOrd="0" presId="urn:microsoft.com/office/officeart/2018/5/layout/CenteredIconLabelDescriptionList"/>
    <dgm:cxn modelId="{01D3B6E2-7AE1-4305-BA89-DAB5A2DFF4A7}" type="presParOf" srcId="{0B5E92D2-9EE2-449D-B455-C59416C9D8EC}" destId="{A45A1502-7E3A-4046-86CE-2E0A2496E967}" srcOrd="5" destOrd="0" presId="urn:microsoft.com/office/officeart/2018/5/layout/CenteredIconLabelDescriptionList"/>
    <dgm:cxn modelId="{35376C53-66C2-4CED-8C84-CC5DC432A2A4}" type="presParOf" srcId="{0B5E92D2-9EE2-449D-B455-C59416C9D8EC}" destId="{18583203-85B1-4DA3-8390-D06D83BA6066}" srcOrd="6" destOrd="0" presId="urn:microsoft.com/office/officeart/2018/5/layout/CenteredIconLabelDescriptionList"/>
    <dgm:cxn modelId="{4DB7EC84-D989-4D62-A541-398B0ABEFC4C}" type="presParOf" srcId="{18583203-85B1-4DA3-8390-D06D83BA6066}" destId="{BF0DA9C8-C158-4CC7-A210-5D4E7A95E859}" srcOrd="0" destOrd="0" presId="urn:microsoft.com/office/officeart/2018/5/layout/CenteredIconLabelDescriptionList"/>
    <dgm:cxn modelId="{BC287C57-5D1F-4BB9-8EE1-AC1C237B3655}" type="presParOf" srcId="{18583203-85B1-4DA3-8390-D06D83BA6066}" destId="{5DEFB6C4-57B3-4146-BE39-A9DB3D7C8F44}" srcOrd="1" destOrd="0" presId="urn:microsoft.com/office/officeart/2018/5/layout/CenteredIconLabelDescriptionList"/>
    <dgm:cxn modelId="{734AA658-1E5F-4FDE-92C4-E9FD208945B9}" type="presParOf" srcId="{18583203-85B1-4DA3-8390-D06D83BA6066}" destId="{B5B4BA2E-F7BD-438B-A273-17EED9D58C58}" srcOrd="2" destOrd="0" presId="urn:microsoft.com/office/officeart/2018/5/layout/CenteredIconLabelDescriptionList"/>
    <dgm:cxn modelId="{3AB9DF3F-E8A9-4407-8F8C-5E0D5BEF9A3F}" type="presParOf" srcId="{18583203-85B1-4DA3-8390-D06D83BA6066}" destId="{9A30C288-C102-4ACB-AD51-2F8D858CAF73}" srcOrd="3" destOrd="0" presId="urn:microsoft.com/office/officeart/2018/5/layout/CenteredIconLabelDescriptionList"/>
    <dgm:cxn modelId="{CCD2FD7A-4A4A-4C8A-82E6-9381FE6EC44A}" type="presParOf" srcId="{18583203-85B1-4DA3-8390-D06D83BA6066}" destId="{5143328A-9A9F-4685-B198-2E4E26931660}" srcOrd="4" destOrd="0" presId="urn:microsoft.com/office/officeart/2018/5/layout/CenteredIconLabelDescriptionList"/>
    <dgm:cxn modelId="{BE2B83D0-9AA1-4792-896B-B1C1AAB268A7}" type="presParOf" srcId="{0B5E92D2-9EE2-449D-B455-C59416C9D8EC}" destId="{AB530F87-EEEA-4333-8F21-3AF75D332B12}" srcOrd="7" destOrd="0" presId="urn:microsoft.com/office/officeart/2018/5/layout/CenteredIconLabelDescriptionList"/>
    <dgm:cxn modelId="{D27788FF-36E9-4111-9621-BB8350FB3C91}" type="presParOf" srcId="{0B5E92D2-9EE2-449D-B455-C59416C9D8EC}" destId="{95EFAAE0-70E8-4EC8-BC03-0E3A3D369D9C}" srcOrd="8" destOrd="0" presId="urn:microsoft.com/office/officeart/2018/5/layout/CenteredIconLabelDescriptionList"/>
    <dgm:cxn modelId="{345235A1-DC71-4469-8B0C-0F56A73B2802}" type="presParOf" srcId="{95EFAAE0-70E8-4EC8-BC03-0E3A3D369D9C}" destId="{A6D4AE53-C14F-4D7C-B9A7-7D1F94914233}" srcOrd="0" destOrd="0" presId="urn:microsoft.com/office/officeart/2018/5/layout/CenteredIconLabelDescriptionList"/>
    <dgm:cxn modelId="{97B0FE40-9112-495A-9E84-B1FF0D0C118D}" type="presParOf" srcId="{95EFAAE0-70E8-4EC8-BC03-0E3A3D369D9C}" destId="{2AC640A5-98EB-4AA1-A1ED-0C5B55F46A56}" srcOrd="1" destOrd="0" presId="urn:microsoft.com/office/officeart/2018/5/layout/CenteredIconLabelDescriptionList"/>
    <dgm:cxn modelId="{52302A6D-7397-43FE-8F5F-FED0649F01B6}" type="presParOf" srcId="{95EFAAE0-70E8-4EC8-BC03-0E3A3D369D9C}" destId="{D571DEE6-8B81-4D08-BB28-EF5869FEA031}" srcOrd="2" destOrd="0" presId="urn:microsoft.com/office/officeart/2018/5/layout/CenteredIconLabelDescriptionList"/>
    <dgm:cxn modelId="{51A9F99D-8F37-45FC-8BFD-F8400C15AB2A}" type="presParOf" srcId="{95EFAAE0-70E8-4EC8-BC03-0E3A3D369D9C}" destId="{D6440FF3-7773-4B61-BA44-C2DB90784499}" srcOrd="3" destOrd="0" presId="urn:microsoft.com/office/officeart/2018/5/layout/CenteredIconLabelDescriptionList"/>
    <dgm:cxn modelId="{9960A75A-4A16-4324-AF5D-2A253E3CA47C}" type="presParOf" srcId="{95EFAAE0-70E8-4EC8-BC03-0E3A3D369D9C}" destId="{DC0DD514-D16F-4769-BA87-A44FC7B9CA62}" srcOrd="4" destOrd="0" presId="urn:microsoft.com/office/officeart/2018/5/layout/CenteredIconLabelDescriptionList"/>
    <dgm:cxn modelId="{5026654F-A84E-4C25-9BC5-37D17BB50AD8}" type="presParOf" srcId="{0B5E92D2-9EE2-449D-B455-C59416C9D8EC}" destId="{8E4A5231-64B4-42DD-B749-D72618412900}" srcOrd="9" destOrd="0" presId="urn:microsoft.com/office/officeart/2018/5/layout/CenteredIconLabelDescriptionList"/>
    <dgm:cxn modelId="{D06D1266-7192-40EE-8691-F7F7D73856B5}" type="presParOf" srcId="{0B5E92D2-9EE2-449D-B455-C59416C9D8EC}" destId="{2DEC13F4-C41D-48F5-B0EE-4BA57D517957}" srcOrd="10" destOrd="0" presId="urn:microsoft.com/office/officeart/2018/5/layout/CenteredIconLabelDescriptionList"/>
    <dgm:cxn modelId="{B3E78B02-AF61-40EE-896C-D704F58E3AE2}" type="presParOf" srcId="{2DEC13F4-C41D-48F5-B0EE-4BA57D517957}" destId="{DFA0B50D-5779-4691-808E-D90523725FC7}" srcOrd="0" destOrd="0" presId="urn:microsoft.com/office/officeart/2018/5/layout/CenteredIconLabelDescriptionList"/>
    <dgm:cxn modelId="{9931D30E-0E41-4610-B5BD-15CCBE9A0AC1}" type="presParOf" srcId="{2DEC13F4-C41D-48F5-B0EE-4BA57D517957}" destId="{6DF60FEA-24D9-4724-8525-69E9B8883DCC}" srcOrd="1" destOrd="0" presId="urn:microsoft.com/office/officeart/2018/5/layout/CenteredIconLabelDescriptionList"/>
    <dgm:cxn modelId="{853C276E-7CD7-4667-AE8C-AE96705BB322}" type="presParOf" srcId="{2DEC13F4-C41D-48F5-B0EE-4BA57D517957}" destId="{033492C0-C4AA-4AF3-9A7A-90627E985257}" srcOrd="2" destOrd="0" presId="urn:microsoft.com/office/officeart/2018/5/layout/CenteredIconLabelDescriptionList"/>
    <dgm:cxn modelId="{FC7FE4AA-7644-45A8-9E86-E4C00015B606}" type="presParOf" srcId="{2DEC13F4-C41D-48F5-B0EE-4BA57D517957}" destId="{C82DE67D-722D-4C92-A8C1-843E29D51947}" srcOrd="3" destOrd="0" presId="urn:microsoft.com/office/officeart/2018/5/layout/CenteredIconLabelDescriptionList"/>
    <dgm:cxn modelId="{CB6BA393-95DF-4F8A-9C7B-76805C986232}" type="presParOf" srcId="{2DEC13F4-C41D-48F5-B0EE-4BA57D517957}" destId="{27E229FA-2C8E-4B94-B7E7-E51DA4CBCAC1}" srcOrd="4" destOrd="0" presId="urn:microsoft.com/office/officeart/2018/5/layout/CenteredIconLabelDescriptionList"/>
    <dgm:cxn modelId="{1942EC8D-E777-43E1-9573-5D754B2AAA4E}" type="presParOf" srcId="{0B5E92D2-9EE2-449D-B455-C59416C9D8EC}" destId="{FFF2111D-02B6-4EA7-BABC-B4B9AAC4D813}" srcOrd="11" destOrd="0" presId="urn:microsoft.com/office/officeart/2018/5/layout/CenteredIconLabelDescriptionList"/>
    <dgm:cxn modelId="{0AA4BEA6-00E2-42C3-AB84-F92DF0AD2CC4}" type="presParOf" srcId="{0B5E92D2-9EE2-449D-B455-C59416C9D8EC}" destId="{12025BB2-9C7B-49FD-B5D2-07512304C4CB}" srcOrd="12" destOrd="0" presId="urn:microsoft.com/office/officeart/2018/5/layout/CenteredIconLabelDescriptionList"/>
    <dgm:cxn modelId="{EBB42A5F-482C-414B-8C22-9F22BB606386}" type="presParOf" srcId="{12025BB2-9C7B-49FD-B5D2-07512304C4CB}" destId="{FC19D8BF-2468-4682-9818-8A3E1F24C9D3}" srcOrd="0" destOrd="0" presId="urn:microsoft.com/office/officeart/2018/5/layout/CenteredIconLabelDescriptionList"/>
    <dgm:cxn modelId="{A5770182-11D1-49D3-A47F-A2C029797FD8}" type="presParOf" srcId="{12025BB2-9C7B-49FD-B5D2-07512304C4CB}" destId="{38F4B380-AAC9-471C-B2BA-FBF2B28EB45E}" srcOrd="1" destOrd="0" presId="urn:microsoft.com/office/officeart/2018/5/layout/CenteredIconLabelDescriptionList"/>
    <dgm:cxn modelId="{08DBD046-C307-4207-A155-4B4D55A89C5C}" type="presParOf" srcId="{12025BB2-9C7B-49FD-B5D2-07512304C4CB}" destId="{BD2A876E-BAB8-4DF8-949C-9C85BE6559DE}" srcOrd="2" destOrd="0" presId="urn:microsoft.com/office/officeart/2018/5/layout/CenteredIconLabelDescriptionList"/>
    <dgm:cxn modelId="{1243A220-5D01-4B01-B968-A60637C82CD5}" type="presParOf" srcId="{12025BB2-9C7B-49FD-B5D2-07512304C4CB}" destId="{7A309389-D886-48AB-91C7-34C3883EFC61}" srcOrd="3" destOrd="0" presId="urn:microsoft.com/office/officeart/2018/5/layout/CenteredIconLabelDescriptionList"/>
    <dgm:cxn modelId="{34802D0A-0EDA-428F-A667-FA9C91A953C6}" type="presParOf" srcId="{12025BB2-9C7B-49FD-B5D2-07512304C4CB}" destId="{A1C2408C-4701-46CB-B0A6-D4620612C17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45741-13DF-49ED-A0A9-5C0187154928}">
      <dsp:nvSpPr>
        <dsp:cNvPr id="0" name=""/>
        <dsp:cNvSpPr/>
      </dsp:nvSpPr>
      <dsp:spPr>
        <a:xfrm>
          <a:off x="461688" y="841664"/>
          <a:ext cx="490477" cy="4904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5C97C-FF77-4C8C-8B19-F1FB51ABEFC1}">
      <dsp:nvSpPr>
        <dsp:cNvPr id="0" name=""/>
        <dsp:cNvSpPr/>
      </dsp:nvSpPr>
      <dsp:spPr>
        <a:xfrm>
          <a:off x="6245" y="1422428"/>
          <a:ext cx="1401364" cy="400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Présentation</a:t>
          </a:r>
        </a:p>
      </dsp:txBody>
      <dsp:txXfrm>
        <a:off x="6245" y="1422428"/>
        <a:ext cx="1401364" cy="400702"/>
      </dsp:txXfrm>
    </dsp:sp>
    <dsp:sp modelId="{EB5AB17F-253C-42DE-8D6F-2CF14F92E393}">
      <dsp:nvSpPr>
        <dsp:cNvPr id="0" name=""/>
        <dsp:cNvSpPr/>
      </dsp:nvSpPr>
      <dsp:spPr>
        <a:xfrm>
          <a:off x="6245" y="1865124"/>
          <a:ext cx="1401364" cy="1076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C2B59-E89D-48B9-B60A-9FDE18226DA5}">
      <dsp:nvSpPr>
        <dsp:cNvPr id="0" name=""/>
        <dsp:cNvSpPr/>
      </dsp:nvSpPr>
      <dsp:spPr>
        <a:xfrm>
          <a:off x="2108292" y="841664"/>
          <a:ext cx="490477" cy="4904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8A753-4CC1-4135-937F-AE9DABCC511A}">
      <dsp:nvSpPr>
        <dsp:cNvPr id="0" name=""/>
        <dsp:cNvSpPr/>
      </dsp:nvSpPr>
      <dsp:spPr>
        <a:xfrm>
          <a:off x="1652848" y="1422428"/>
          <a:ext cx="1401364" cy="400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Projet</a:t>
          </a:r>
        </a:p>
      </dsp:txBody>
      <dsp:txXfrm>
        <a:off x="1652848" y="1422428"/>
        <a:ext cx="1401364" cy="400702"/>
      </dsp:txXfrm>
    </dsp:sp>
    <dsp:sp modelId="{03F789D0-1142-443A-A20B-B2D1B1BA54EC}">
      <dsp:nvSpPr>
        <dsp:cNvPr id="0" name=""/>
        <dsp:cNvSpPr/>
      </dsp:nvSpPr>
      <dsp:spPr>
        <a:xfrm>
          <a:off x="1652848" y="1865124"/>
          <a:ext cx="1401364" cy="1076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C87F5-4A4B-4CFB-B969-57512A1FF905}">
      <dsp:nvSpPr>
        <dsp:cNvPr id="0" name=""/>
        <dsp:cNvSpPr/>
      </dsp:nvSpPr>
      <dsp:spPr>
        <a:xfrm>
          <a:off x="3754895" y="841664"/>
          <a:ext cx="490477" cy="4904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CD416-DA1D-4DC0-8E39-5F714E44F70E}">
      <dsp:nvSpPr>
        <dsp:cNvPr id="0" name=""/>
        <dsp:cNvSpPr/>
      </dsp:nvSpPr>
      <dsp:spPr>
        <a:xfrm>
          <a:off x="3299451" y="1422428"/>
          <a:ext cx="1401364" cy="400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Modèle de Données</a:t>
          </a:r>
        </a:p>
      </dsp:txBody>
      <dsp:txXfrm>
        <a:off x="3299451" y="1422428"/>
        <a:ext cx="1401364" cy="400702"/>
      </dsp:txXfrm>
    </dsp:sp>
    <dsp:sp modelId="{4B62E727-4E1B-4A03-91B5-64739527C164}">
      <dsp:nvSpPr>
        <dsp:cNvPr id="0" name=""/>
        <dsp:cNvSpPr/>
      </dsp:nvSpPr>
      <dsp:spPr>
        <a:xfrm>
          <a:off x="3299451" y="1865124"/>
          <a:ext cx="1401364" cy="1076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DA9C8-C158-4CC7-A210-5D4E7A95E859}">
      <dsp:nvSpPr>
        <dsp:cNvPr id="0" name=""/>
        <dsp:cNvSpPr/>
      </dsp:nvSpPr>
      <dsp:spPr>
        <a:xfrm>
          <a:off x="5401498" y="841664"/>
          <a:ext cx="490477" cy="4904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4BA2E-F7BD-438B-A273-17EED9D58C58}">
      <dsp:nvSpPr>
        <dsp:cNvPr id="0" name=""/>
        <dsp:cNvSpPr/>
      </dsp:nvSpPr>
      <dsp:spPr>
        <a:xfrm>
          <a:off x="4946055" y="1422428"/>
          <a:ext cx="1401364" cy="400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Classes Apex</a:t>
          </a:r>
        </a:p>
      </dsp:txBody>
      <dsp:txXfrm>
        <a:off x="4946055" y="1422428"/>
        <a:ext cx="1401364" cy="400702"/>
      </dsp:txXfrm>
    </dsp:sp>
    <dsp:sp modelId="{5143328A-9A9F-4685-B198-2E4E26931660}">
      <dsp:nvSpPr>
        <dsp:cNvPr id="0" name=""/>
        <dsp:cNvSpPr/>
      </dsp:nvSpPr>
      <dsp:spPr>
        <a:xfrm>
          <a:off x="4946055" y="1865124"/>
          <a:ext cx="1401364" cy="1076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Fonctionnalités</a:t>
          </a:r>
          <a:r>
            <a:rPr lang="en-US" sz="1100" kern="1200" dirty="0"/>
            <a:t> Order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Fonctionnalités</a:t>
          </a:r>
          <a:r>
            <a:rPr lang="en-US" sz="1100" kern="1200" dirty="0"/>
            <a:t> Batch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hasProduct</a:t>
          </a:r>
          <a:r>
            <a:rPr lang="en-US" sz="1100" kern="1200" dirty="0"/>
            <a:t>/</a:t>
          </a:r>
          <a:r>
            <a:rPr lang="en-US" sz="1100" kern="1200" dirty="0" err="1"/>
            <a:t>hasTask</a:t>
          </a:r>
          <a:r>
            <a:rPr lang="en-US" sz="1100" kern="1200" dirty="0"/>
            <a:t>/</a:t>
          </a:r>
          <a:r>
            <a:rPr lang="en-US" sz="1100" kern="1200" dirty="0" err="1"/>
            <a:t>hasOrder</a:t>
          </a:r>
          <a:endParaRPr lang="en-US" sz="1100" kern="1200" dirty="0"/>
        </a:p>
      </dsp:txBody>
      <dsp:txXfrm>
        <a:off x="4946055" y="1865124"/>
        <a:ext cx="1401364" cy="1076222"/>
      </dsp:txXfrm>
    </dsp:sp>
    <dsp:sp modelId="{A6D4AE53-C14F-4D7C-B9A7-7D1F94914233}">
      <dsp:nvSpPr>
        <dsp:cNvPr id="0" name=""/>
        <dsp:cNvSpPr/>
      </dsp:nvSpPr>
      <dsp:spPr>
        <a:xfrm>
          <a:off x="7048102" y="841664"/>
          <a:ext cx="490477" cy="4904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1DEE6-8B81-4D08-BB28-EF5869FEA031}">
      <dsp:nvSpPr>
        <dsp:cNvPr id="0" name=""/>
        <dsp:cNvSpPr/>
      </dsp:nvSpPr>
      <dsp:spPr>
        <a:xfrm>
          <a:off x="6592658" y="1422428"/>
          <a:ext cx="1401364" cy="400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Tests &amp; Couverture</a:t>
          </a:r>
        </a:p>
      </dsp:txBody>
      <dsp:txXfrm>
        <a:off x="6592658" y="1422428"/>
        <a:ext cx="1401364" cy="400702"/>
      </dsp:txXfrm>
    </dsp:sp>
    <dsp:sp modelId="{DC0DD514-D16F-4769-BA87-A44FC7B9CA62}">
      <dsp:nvSpPr>
        <dsp:cNvPr id="0" name=""/>
        <dsp:cNvSpPr/>
      </dsp:nvSpPr>
      <dsp:spPr>
        <a:xfrm>
          <a:off x="6592658" y="1865124"/>
          <a:ext cx="1401364" cy="1076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0B50D-5779-4691-808E-D90523725FC7}">
      <dsp:nvSpPr>
        <dsp:cNvPr id="0" name=""/>
        <dsp:cNvSpPr/>
      </dsp:nvSpPr>
      <dsp:spPr>
        <a:xfrm>
          <a:off x="8694705" y="841664"/>
          <a:ext cx="490477" cy="4904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492C0-C4AA-4AF3-9A7A-90627E985257}">
      <dsp:nvSpPr>
        <dsp:cNvPr id="0" name=""/>
        <dsp:cNvSpPr/>
      </dsp:nvSpPr>
      <dsp:spPr>
        <a:xfrm>
          <a:off x="8239261" y="1422428"/>
          <a:ext cx="1401364" cy="400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Conclusion</a:t>
          </a:r>
        </a:p>
      </dsp:txBody>
      <dsp:txXfrm>
        <a:off x="8239261" y="1422428"/>
        <a:ext cx="1401364" cy="400702"/>
      </dsp:txXfrm>
    </dsp:sp>
    <dsp:sp modelId="{27E229FA-2C8E-4B94-B7E7-E51DA4CBCAC1}">
      <dsp:nvSpPr>
        <dsp:cNvPr id="0" name=""/>
        <dsp:cNvSpPr/>
      </dsp:nvSpPr>
      <dsp:spPr>
        <a:xfrm>
          <a:off x="8239261" y="1865124"/>
          <a:ext cx="1401364" cy="1076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9D8BF-2468-4682-9818-8A3E1F24C9D3}">
      <dsp:nvSpPr>
        <dsp:cNvPr id="0" name=""/>
        <dsp:cNvSpPr/>
      </dsp:nvSpPr>
      <dsp:spPr>
        <a:xfrm>
          <a:off x="10341308" y="841664"/>
          <a:ext cx="490477" cy="49047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A876E-BAB8-4DF8-949C-9C85BE6559DE}">
      <dsp:nvSpPr>
        <dsp:cNvPr id="0" name=""/>
        <dsp:cNvSpPr/>
      </dsp:nvSpPr>
      <dsp:spPr>
        <a:xfrm>
          <a:off x="9885865" y="1422428"/>
          <a:ext cx="1401364" cy="400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Questions</a:t>
          </a:r>
        </a:p>
      </dsp:txBody>
      <dsp:txXfrm>
        <a:off x="9885865" y="1422428"/>
        <a:ext cx="1401364" cy="400702"/>
      </dsp:txXfrm>
    </dsp:sp>
    <dsp:sp modelId="{A1C2408C-4701-46CB-B0A6-D4620612C179}">
      <dsp:nvSpPr>
        <dsp:cNvPr id="0" name=""/>
        <dsp:cNvSpPr/>
      </dsp:nvSpPr>
      <dsp:spPr>
        <a:xfrm>
          <a:off x="9885865" y="1865124"/>
          <a:ext cx="1401364" cy="1076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9B595-0E7F-4B01-9AA9-E1B6ED03F7E7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0C27B-56B0-4373-94C9-A2BB145B1E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4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07AD8-B183-4E25-B2A7-CD3B443931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1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07AD8-B183-4E25-B2A7-CD3B443931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8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07AD8-B183-4E25-B2A7-CD3B443931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26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07AD8-B183-4E25-B2A7-CD3B443931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83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3AB1B-9C00-4CFE-82F5-4C0C15B527F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7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3AB1B-9C00-4CFE-82F5-4C0C15B527F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6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3AB1B-9C00-4CFE-82F5-4C0C15B527F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71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3AB1B-9C00-4CFE-82F5-4C0C15B527F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5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3AB1B-9C00-4CFE-82F5-4C0C15B527F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3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28487DA5-DCB7-4474-BDCE-999DB4109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1900" y="448056"/>
            <a:ext cx="5428996" cy="340156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7">
            <a:extLst>
              <a:ext uri="{FF2B5EF4-FFF2-40B4-BE49-F238E27FC236}">
                <a16:creationId xmlns:a16="http://schemas.microsoft.com/office/drawing/2014/main" id="{1DA2E4DD-C8F6-49E6-BFFE-999B25D2F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900" y="4471416"/>
            <a:ext cx="5428996" cy="1481328"/>
          </a:xfrm>
        </p:spPr>
        <p:txBody>
          <a:bodyPr>
            <a:normAutofit/>
          </a:bodyPr>
          <a:lstStyle>
            <a:lvl1pPr marL="1944" indent="0"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BBFE51-2F86-4B2A-8F7F-78DCD52EB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B27F6338-E81A-4E7B-8135-E97EE9502C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0850" y="447675"/>
            <a:ext cx="5429250" cy="5545138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66439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910F38-F46F-4019-9892-577986F95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3A88BA19-45C7-493D-8685-D06EBEFD2D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798" y="380872"/>
            <a:ext cx="11300290" cy="1026572"/>
          </a:xfrm>
        </p:spPr>
        <p:txBody>
          <a:bodyPr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F824DF-992F-4E18-9BC2-56F1D60AF5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9837" y="1941031"/>
            <a:ext cx="4632053" cy="869888"/>
          </a:xfrm>
        </p:spPr>
        <p:txBody>
          <a:bodyPr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A14A543-CB0B-4FE3-82CE-0C8B0F6F6D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7987" y="2837529"/>
            <a:ext cx="4633419" cy="2547938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 here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6B6DB95-B3AD-4954-8725-DCAA8F716A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2812" y="1941031"/>
            <a:ext cx="4632053" cy="869888"/>
          </a:xfrm>
        </p:spPr>
        <p:txBody>
          <a:bodyPr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EBF18AD6-49AE-45E3-AFDB-53684AB6E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60962" y="2837529"/>
            <a:ext cx="4633419" cy="2547938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 here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AD8C32FD-06A2-49E2-A54A-FB7C7AFFE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D13BE1A-DE3C-489C-A627-116679A00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/>
          <a:lstStyle/>
          <a:p>
            <a:r>
              <a:rPr lang="en-US" spc="200" dirty="0"/>
              <a:t>PRESENTATION TITLE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CE15B7AC-26DD-48DA-88A0-A231BF5D1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8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78D948-F2B9-4EE0-B830-36F103C21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66B9A2D2-0473-4F46-BFCE-D62653296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6170" y="368717"/>
            <a:ext cx="11300400" cy="1026572"/>
          </a:xfrm>
        </p:spPr>
        <p:txBody>
          <a:bodyPr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7203DC6-5779-4D18-8EDA-B417CE1CC3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1850" y="1941031"/>
            <a:ext cx="3456556" cy="869888"/>
          </a:xfrm>
        </p:spPr>
        <p:txBody>
          <a:bodyPr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65286B5D-8C3D-49BC-A56B-54C3D0FBC7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0000" y="2837528"/>
            <a:ext cx="3457576" cy="2986221"/>
          </a:xfrm>
        </p:spPr>
        <p:txBody>
          <a:bodyPr/>
          <a:lstStyle>
            <a:lvl1pPr marL="457200" indent="-457200">
              <a:lnSpc>
                <a:spcPct val="11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C8FA9F2-E665-4A1C-AB30-847F4A2000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4947" y="1941031"/>
            <a:ext cx="3456556" cy="869888"/>
          </a:xfrm>
        </p:spPr>
        <p:txBody>
          <a:bodyPr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C54263D-50A7-43A8-A3BC-BE063187A83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3097" y="2837528"/>
            <a:ext cx="3457576" cy="2986221"/>
          </a:xfrm>
        </p:spPr>
        <p:txBody>
          <a:bodyPr/>
          <a:lstStyle>
            <a:lvl1pPr marL="457200" indent="-457200">
              <a:lnSpc>
                <a:spcPct val="11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6DD25081-6CEB-4E5B-A7E5-8100DE6732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83594" y="1939364"/>
            <a:ext cx="3456556" cy="869888"/>
          </a:xfrm>
        </p:spPr>
        <p:txBody>
          <a:bodyPr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B40E43BE-19E7-4C92-A02A-A747188A11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82764" y="2835861"/>
            <a:ext cx="3456556" cy="2986221"/>
          </a:xfrm>
        </p:spPr>
        <p:txBody>
          <a:bodyPr/>
          <a:lstStyle>
            <a:lvl1pPr marL="457200" indent="-457200">
              <a:lnSpc>
                <a:spcPct val="11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 here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0364CC8C-A596-4C30-BE97-FF78E0424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E94F2-5327-4ECE-B9D6-26CA83445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/>
          <a:lstStyle/>
          <a:p>
            <a:r>
              <a:rPr lang="en-US" spc="200" dirty="0"/>
              <a:t>PRESENTATION TITLE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F9BB08CB-1C70-40D7-A67C-2EF5BFFEF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2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87F79D-9EFD-4F24-B92B-3DEF507C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12758C89-0197-4B72-BA43-2CC4DE73F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969" y="647377"/>
            <a:ext cx="11316056" cy="1026572"/>
          </a:xfrm>
        </p:spPr>
        <p:txBody>
          <a:bodyPr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7D2E7B5-A506-45AA-881E-1EF6A0EB07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968" y="1692923"/>
            <a:ext cx="11300287" cy="1001712"/>
          </a:xfrm>
        </p:spPr>
        <p:txBody>
          <a:bodyPr>
            <a:normAutofit/>
          </a:bodyPr>
          <a:lstStyle>
            <a:lvl1pPr marL="1944" indent="0">
              <a:buNone/>
              <a:defRPr sz="2400" i="0">
                <a:solidFill>
                  <a:schemeClr val="tx1">
                    <a:alpha val="5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Picture Placeholder 17">
            <a:extLst>
              <a:ext uri="{FF2B5EF4-FFF2-40B4-BE49-F238E27FC236}">
                <a16:creationId xmlns:a16="http://schemas.microsoft.com/office/drawing/2014/main" id="{751E77E5-BC2E-4851-A46B-1081DBFEE18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1325" y="2959100"/>
            <a:ext cx="2698750" cy="2987675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6" name="Picture Placeholder 19">
            <a:extLst>
              <a:ext uri="{FF2B5EF4-FFF2-40B4-BE49-F238E27FC236}">
                <a16:creationId xmlns:a16="http://schemas.microsoft.com/office/drawing/2014/main" id="{5ADD8D61-5FF6-4FF8-A853-94978CE2BF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19463" y="2959100"/>
            <a:ext cx="2690812" cy="2987675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7" name="Picture Placeholder 21">
            <a:extLst>
              <a:ext uri="{FF2B5EF4-FFF2-40B4-BE49-F238E27FC236}">
                <a16:creationId xmlns:a16="http://schemas.microsoft.com/office/drawing/2014/main" id="{7217B0CF-D153-4F21-B2F3-3736BFEE8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89663" y="2959100"/>
            <a:ext cx="2689225" cy="2987675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8" name="Picture Placeholder 23">
            <a:extLst>
              <a:ext uri="{FF2B5EF4-FFF2-40B4-BE49-F238E27FC236}">
                <a16:creationId xmlns:a16="http://schemas.microsoft.com/office/drawing/2014/main" id="{46C9A6A5-13C0-4A42-B695-F3511DCA96A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058275" y="2959100"/>
            <a:ext cx="2698750" cy="2987675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DD1D6B44-0E3B-4C46-B068-14568BF01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FB72C5E2-290F-4D02-842B-932296C10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/>
          <a:lstStyle/>
          <a:p>
            <a:r>
              <a:rPr lang="en-US" spc="200" dirty="0"/>
              <a:t>PRESENTATION TITLE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E3152744-4FDB-4426-90C5-B204EE645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23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PRESENTATION TITLE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A7C3E5E6-3D65-419E-9CE7-1BEC4CB37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4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307A1A-4AC6-459C-9531-704CF3767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5276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D2BF6B-AD6F-4BC9-B5A6-BC7741CD03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675" y="227011"/>
            <a:ext cx="6860946" cy="295433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8FB06AF1-CFEB-40E6-A617-E9CA5CF8B6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7675" y="3643313"/>
            <a:ext cx="3227388" cy="2771775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62D71E4C-2705-4622-887B-1F1262DB91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49688" y="3643313"/>
            <a:ext cx="3233737" cy="2771775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B6C7-1096-4AD3-9D48-AA45F0B21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800" y="383764"/>
            <a:ext cx="3312000" cy="603143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9">
            <a:extLst>
              <a:ext uri="{FF2B5EF4-FFF2-40B4-BE49-F238E27FC236}">
                <a16:creationId xmlns:a16="http://schemas.microsoft.com/office/drawing/2014/main" id="{3C3DC7A9-2932-431E-8EC0-CFA4B2CF6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299675" y="1584976"/>
            <a:ext cx="2772000" cy="502920"/>
          </a:xfrm>
        </p:spPr>
        <p:txBody>
          <a:bodyPr tIns="180000" rIns="180000" bIns="180000"/>
          <a:lstStyle>
            <a:lvl1pPr>
              <a:defRPr/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A97579B5-432F-4A2F-A65A-D2FACF71A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216875" y="4439775"/>
            <a:ext cx="2937600" cy="502920"/>
          </a:xfrm>
        </p:spPr>
        <p:txBody>
          <a:bodyPr tIns="180000" rIns="180000" bIns="180000"/>
          <a:lstStyle/>
          <a:p>
            <a:r>
              <a:rPr lang="en-US" spc="200" dirty="0"/>
              <a:t>PRESENTATION TITLE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F320B19E-E872-42A8-AA5D-7F84287BD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7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51A3404-D5A9-4BC5-A2B8-5BC25368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BD8583-3FBE-444A-9F7E-DF7C6578E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F115DF-54F8-4335-86CC-1875CD74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5432044" cy="4006800"/>
          </a:xfrm>
        </p:spPr>
        <p:txBody>
          <a:bodyPr>
            <a:normAutofit/>
          </a:bodyPr>
          <a:lstStyle>
            <a:lvl1pPr marL="1944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5F81656-BF34-4B85-ACD5-BFAE781919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07138" y="449263"/>
            <a:ext cx="5432425" cy="5502275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C54CC99A-1CCA-4711-9007-627C736BD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513F610-B150-40E5-A881-4F4F84212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9C7D98EF-127D-4092-9E0B-82F254B11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8F9B17DB-D85A-4B5F-A44F-4BAD5975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412" y="448056"/>
            <a:ext cx="7355484" cy="340156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7">
            <a:extLst>
              <a:ext uri="{FF2B5EF4-FFF2-40B4-BE49-F238E27FC236}">
                <a16:creationId xmlns:a16="http://schemas.microsoft.com/office/drawing/2014/main" id="{4582DBBD-4E7B-4825-A55A-B28211141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5412" y="4471416"/>
            <a:ext cx="7355484" cy="1481328"/>
          </a:xfrm>
        </p:spPr>
        <p:txBody>
          <a:bodyPr>
            <a:normAutofit/>
          </a:bodyPr>
          <a:lstStyle>
            <a:lvl1pPr marL="1944" indent="0"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7AB31A-4165-4478-8B2E-0C5398550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E2291097-923C-4C79-A2E1-C0C1C5F943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9263" y="447675"/>
            <a:ext cx="3449637" cy="1727200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BD63B57D-B7E5-4B5F-BA72-251478B503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9263" y="2354263"/>
            <a:ext cx="3449637" cy="1727200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5C8C147E-814C-4008-8C13-0216089EF54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9263" y="4260850"/>
            <a:ext cx="3449637" cy="1727200"/>
          </a:xfrm>
        </p:spPr>
        <p:txBody>
          <a:bodyPr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36540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472BA8-C86A-4A3E-BDE2-5B103B418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4C7BB06-8210-4B65-AD12-157991E7E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626" y="206916"/>
            <a:ext cx="11293199" cy="1026572"/>
          </a:xfrm>
        </p:spPr>
        <p:txBody>
          <a:bodyPr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CE44-6F04-4B27-8C13-AD0131E9211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6563" y="2017713"/>
            <a:ext cx="11312525" cy="3906837"/>
          </a:xfrm>
        </p:spPr>
        <p:txBody>
          <a:bodyPr>
            <a:normAutofit/>
          </a:bodyPr>
          <a:lstStyle>
            <a:lvl1pPr marL="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1pPr>
            <a:lvl2pPr marL="4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2pPr>
            <a:lvl3pPr marL="9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3pPr>
            <a:lvl4pPr marL="13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4pPr>
            <a:lvl5pPr marL="18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4D71227A-06F0-4EDB-9BA6-C5AA4D028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297A86-7B17-452A-9C74-D1F11ACBB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5A51317C-59B0-4A35-8F79-F4AE3B59E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9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32E1050-6C12-4B39-8715-4D5472439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4E513D97-B9A8-4710-A599-E88B1669A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626" y="206916"/>
            <a:ext cx="11311461" cy="1026572"/>
          </a:xfrm>
        </p:spPr>
        <p:txBody>
          <a:bodyPr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69319-28CA-4E68-8E19-68C73CD1647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6563" y="2210546"/>
            <a:ext cx="11312525" cy="3522363"/>
          </a:xfrm>
        </p:spPr>
        <p:txBody>
          <a:bodyPr>
            <a:normAutofit/>
          </a:bodyPr>
          <a:lstStyle>
            <a:lvl1pPr marL="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1pPr>
            <a:lvl2pPr marL="4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2pPr>
            <a:lvl3pPr marL="9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3pPr>
            <a:lvl4pPr marL="13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4pPr>
            <a:lvl5pPr marL="18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7EBC5E34-0C82-438C-B5D6-3C1B0209B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BDEB4F1-6670-45BB-B9CB-C99C1EDB7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1930349C-8BE0-47EA-B0BA-1F8A839CC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8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5BE7201D-E29D-4C0F-8BDA-C31C7AD21FF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5949950"/>
          </a:xfrm>
          <a:solidFill>
            <a:schemeClr val="accent6">
              <a:lumMod val="40000"/>
              <a:lumOff val="60000"/>
            </a:schemeClr>
          </a:solidFill>
        </p:spPr>
        <p:txBody>
          <a:bodyPr anchor="ctr"/>
          <a:lstStyle>
            <a:lvl1pPr marL="1944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76D068-9B81-43EB-8EF6-14A14B93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830" y="388800"/>
            <a:ext cx="5314209" cy="4293732"/>
          </a:xfrm>
        </p:spPr>
        <p:txBody>
          <a:bodyPr anchor="t">
            <a:normAutofit/>
          </a:bodyPr>
          <a:lstStyle>
            <a:lvl1pPr algn="r">
              <a:lnSpc>
                <a:spcPct val="140000"/>
              </a:lnSpc>
              <a:spcBef>
                <a:spcPts val="1000"/>
              </a:spcBef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6ACD1FC-2042-4BBF-A15C-4CF09BE6FA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5831" y="4787752"/>
            <a:ext cx="5313255" cy="882039"/>
          </a:xfrm>
        </p:spPr>
        <p:txBody>
          <a:bodyPr>
            <a:normAutofit/>
          </a:bodyPr>
          <a:lstStyle>
            <a:lvl1pPr marL="1944" indent="0" algn="r">
              <a:buNone/>
              <a:defRPr sz="2400" i="0">
                <a:solidFill>
                  <a:schemeClr val="accent4">
                    <a:alpha val="5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95F5207-FD4F-4EA3-B90A-38946525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B85A082-D2CF-4D9E-8B9A-4A4EC2F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0832" y="6153912"/>
            <a:ext cx="539705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516C575C-EAC2-426D-8F27-9F19CCC0B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2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9800939-EE62-4A6F-8369-E0A2225C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AD8766-64D5-4907-9387-55556E06B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6A4E20-3710-4756-B5AA-0D9A3C38678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54400" y="386634"/>
            <a:ext cx="6269984" cy="6084732"/>
          </a:xfrm>
        </p:spPr>
        <p:txBody>
          <a:bodyPr>
            <a:normAutofit/>
          </a:bodyPr>
          <a:lstStyle>
            <a:lvl1pPr marL="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1pPr>
            <a:lvl2pPr marL="4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2pPr>
            <a:lvl3pPr marL="9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3pPr>
            <a:lvl4pPr marL="13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4pPr>
            <a:lvl5pPr marL="18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1" name="Date Placeholder 9">
            <a:extLst>
              <a:ext uri="{FF2B5EF4-FFF2-40B4-BE49-F238E27FC236}">
                <a16:creationId xmlns:a16="http://schemas.microsoft.com/office/drawing/2014/main" id="{90ACCA35-D6BC-4204-B1A6-C9F022F5F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299675" y="1584976"/>
            <a:ext cx="2772000" cy="502920"/>
          </a:xfrm>
        </p:spPr>
        <p:txBody>
          <a:bodyPr tIns="180000" rIns="180000" bIns="180000"/>
          <a:lstStyle>
            <a:lvl1pPr>
              <a:defRPr/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6B393FEE-25D9-48C7-B753-BE4F3F53B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216875" y="4439775"/>
            <a:ext cx="2937600" cy="502920"/>
          </a:xfrm>
        </p:spPr>
        <p:txBody>
          <a:bodyPr tIns="180000" rIns="180000" bIns="180000"/>
          <a:lstStyle/>
          <a:p>
            <a:r>
              <a:rPr lang="en-US" spc="200" dirty="0"/>
              <a:t>PRESENTATION TITLE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6BB8704D-5CE8-4D94-A969-93FD48205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2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EC6A-9526-4F5D-831C-D05B6D20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2854800" cy="5965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A15-3A0D-4FF2-946D-1A226AB20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D23B8B-A425-4CDA-8B08-F225F1A56B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71837" y="555337"/>
            <a:ext cx="6923815" cy="5747326"/>
          </a:xfrm>
        </p:spPr>
        <p:txBody>
          <a:bodyPr>
            <a:normAutofit/>
          </a:bodyPr>
          <a:lstStyle>
            <a:lvl1pPr marL="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1pPr>
            <a:lvl2pPr marL="4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2pPr>
            <a:lvl3pPr marL="9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3pPr>
            <a:lvl4pPr marL="13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4pPr>
            <a:lvl5pPr marL="18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2" name="Date Placeholder 9">
            <a:extLst>
              <a:ext uri="{FF2B5EF4-FFF2-40B4-BE49-F238E27FC236}">
                <a16:creationId xmlns:a16="http://schemas.microsoft.com/office/drawing/2014/main" id="{148B844A-8E38-4D22-9A7F-A95D22C1E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299675" y="1584976"/>
            <a:ext cx="2772000" cy="502920"/>
          </a:xfrm>
        </p:spPr>
        <p:txBody>
          <a:bodyPr tIns="180000" rIns="180000" bIns="180000"/>
          <a:lstStyle>
            <a:lvl1pPr>
              <a:defRPr/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9EE6E96B-321F-4070-8AB9-69F8498B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216875" y="4439775"/>
            <a:ext cx="2937600" cy="502920"/>
          </a:xfrm>
        </p:spPr>
        <p:txBody>
          <a:bodyPr tIns="180000" rIns="180000" bIns="180000"/>
          <a:lstStyle/>
          <a:p>
            <a:r>
              <a:rPr lang="en-US" spc="200" dirty="0"/>
              <a:t>PRESENTATION TITLE</a:t>
            </a:r>
          </a:p>
        </p:txBody>
      </p:sp>
      <p:sp>
        <p:nvSpPr>
          <p:cNvPr id="15" name="Slide Number Placeholder 11">
            <a:extLst>
              <a:ext uri="{FF2B5EF4-FFF2-40B4-BE49-F238E27FC236}">
                <a16:creationId xmlns:a16="http://schemas.microsoft.com/office/drawing/2014/main" id="{B6CC3AFC-1429-49C6-B3ED-9B5C629A5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/>
          <a:lstStyle>
            <a:lvl1pPr algn="r">
              <a:defRPr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6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12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Clr>
          <a:schemeClr val="tx2">
            <a:lumMod val="75000"/>
          </a:schemeClr>
        </a:buClr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Clr>
          <a:schemeClr val="tx2">
            <a:lumMod val="75000"/>
          </a:schemeClr>
        </a:buClr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Clr>
          <a:schemeClr val="tx2">
            <a:lumMod val="75000"/>
          </a:schemeClr>
        </a:buClr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Clr>
          <a:schemeClr val="tx2">
            <a:lumMod val="75000"/>
          </a:schemeClr>
        </a:buClr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Clr>
          <a:schemeClr val="tx2">
            <a:lumMod val="75000"/>
          </a:schemeClr>
        </a:buClr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48">
          <p15:clr>
            <a:srgbClr val="F26B43"/>
          </p15:clr>
        </p15:guide>
        <p15:guide id="2" pos="279">
          <p15:clr>
            <a:srgbClr val="F26B43"/>
          </p15:clr>
        </p15:guide>
        <p15:guide id="3" pos="1232">
          <p15:clr>
            <a:srgbClr val="5ACBF0"/>
          </p15:clr>
        </p15:guide>
        <p15:guide id="4" pos="1527">
          <p15:clr>
            <a:srgbClr val="5ACBF0"/>
          </p15:clr>
        </p15:guide>
        <p15:guide id="5" pos="2457">
          <p15:clr>
            <a:srgbClr val="5ACBF0"/>
          </p15:clr>
        </p15:guide>
        <p15:guide id="6" pos="2751">
          <p15:clr>
            <a:srgbClr val="5ACBF0"/>
          </p15:clr>
        </p15:guide>
        <p15:guide id="7" pos="3704">
          <p15:clr>
            <a:srgbClr val="5ACBF0"/>
          </p15:clr>
        </p15:guide>
        <p15:guide id="8" pos="3976">
          <p15:clr>
            <a:srgbClr val="5ACBF0"/>
          </p15:clr>
        </p15:guide>
        <p15:guide id="9" pos="4929">
          <p15:clr>
            <a:srgbClr val="5ACBF0"/>
          </p15:clr>
        </p15:guide>
        <p15:guide id="10" pos="5201">
          <p15:clr>
            <a:srgbClr val="5ACBF0"/>
          </p15:clr>
        </p15:guide>
        <p15:guide id="11" pos="6153">
          <p15:clr>
            <a:srgbClr val="5ACBF0"/>
          </p15:clr>
        </p15:guide>
        <p15:guide id="12" pos="6448">
          <p15:clr>
            <a:srgbClr val="5ACBF0"/>
          </p15:clr>
        </p15:guide>
        <p15:guide id="13" pos="7401">
          <p15:clr>
            <a:srgbClr val="F26B43"/>
          </p15:clr>
        </p15:guide>
        <p15:guide id="14" orient="horz" pos="3475">
          <p15:clr>
            <a:srgbClr val="F26B43"/>
          </p15:clr>
        </p15:guide>
        <p15:guide id="15" orient="horz" pos="278">
          <p15:clr>
            <a:srgbClr val="F26B43"/>
          </p15:clr>
        </p15:guide>
        <p15:guide id="16" orient="horz" pos="2886">
          <p15:clr>
            <a:srgbClr val="5ACBF0"/>
          </p15:clr>
        </p15:guide>
        <p15:guide id="17" orient="horz" pos="2591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1729">
          <p15:clr>
            <a:srgbClr val="5ACBF0"/>
          </p15:clr>
        </p15:guide>
        <p15:guide id="20" orient="horz" pos="1162">
          <p15:clr>
            <a:srgbClr val="5ACBF0"/>
          </p15:clr>
        </p15:guide>
        <p15:guide id="21" orient="horz" pos="867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D5FC9B-9BC3-4C49-A2EA-11324B2C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12" descr="Blue glass building">
            <a:extLst>
              <a:ext uri="{FF2B5EF4-FFF2-40B4-BE49-F238E27FC236}">
                <a16:creationId xmlns:a16="http://schemas.microsoft.com/office/drawing/2014/main" id="{39FF3DE5-B21F-4EEB-917A-4E69BC4285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0052" b="56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blipFill dpi="0"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39A0505-A6DD-4BC1-9CA6-9D202A949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0100" y="450000"/>
            <a:ext cx="6311901" cy="5544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21F7C9-5828-4AED-834A-87AEA2281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0101" y="894969"/>
            <a:ext cx="5430100" cy="2954655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6400" dirty="0" err="1"/>
              <a:t>Créez</a:t>
            </a:r>
            <a:r>
              <a:rPr lang="en-US" sz="6400" dirty="0"/>
              <a:t> un backend Apex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2940A3-1B97-4EDD-B073-C632DA7FF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101" y="4471416"/>
            <a:ext cx="5430100" cy="1293303"/>
          </a:xfrm>
        </p:spPr>
        <p:txBody>
          <a:bodyPr vert="horz" lIns="0" tIns="0" rIns="91440" bIns="0" rtlCol="0">
            <a:normAutofit/>
          </a:bodyPr>
          <a:lstStyle/>
          <a:p>
            <a:pPr marL="0">
              <a:lnSpc>
                <a:spcPct val="120000"/>
              </a:lnSpc>
            </a:pPr>
            <a:r>
              <a:rPr lang="en-US" dirty="0"/>
              <a:t>Valentin </a:t>
            </a:r>
            <a:r>
              <a:rPr lang="en-US"/>
              <a:t>Trouillet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CC4060-6621-49EA-A90C-71567A922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30101" y="4122000"/>
            <a:ext cx="54301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3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8F2A-9B8A-4DE6-9C79-19BDB8D6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Classes Apex – </a:t>
            </a:r>
            <a:r>
              <a:rPr lang="en-US" sz="4400" dirty="0" err="1">
                <a:solidFill>
                  <a:schemeClr val="tx2"/>
                </a:solidFill>
              </a:rPr>
              <a:t>Fonctionnalités</a:t>
            </a:r>
            <a:r>
              <a:rPr lang="en-US" sz="4400" dirty="0">
                <a:solidFill>
                  <a:schemeClr val="tx2"/>
                </a:solidFill>
              </a:rPr>
              <a:t> Batch - </a:t>
            </a:r>
            <a:r>
              <a:rPr lang="en-US" sz="4400" dirty="0" err="1">
                <a:solidFill>
                  <a:schemeClr val="tx2"/>
                </a:solidFill>
              </a:rPr>
              <a:t>createTasksOnAccountsBatch</a:t>
            </a:r>
            <a:endParaRPr lang="fr-FR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7992C1BA-9C3D-45BB-8F7A-8834BAC546E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917086" y="2209800"/>
            <a:ext cx="10351479" cy="35226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8590C-2A13-450F-809C-1F00B9142B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5FD4E-0668-4E1F-B5AC-1228C3ECC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CC87-D93A-4538-904D-827C2E769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2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1">
            <a:extLst>
              <a:ext uri="{FF2B5EF4-FFF2-40B4-BE49-F238E27FC236}">
                <a16:creationId xmlns:a16="http://schemas.microsoft.com/office/drawing/2014/main" id="{A5F57220-B3BC-40FE-9FA8-28584D25C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809B1EC-12CB-46FA-AC38-224440AA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26800"/>
            <a:ext cx="4719600" cy="298630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000" dirty="0">
                <a:solidFill>
                  <a:schemeClr val="tx2"/>
                </a:solidFill>
              </a:rPr>
              <a:t>Classes Apex – </a:t>
            </a:r>
            <a:r>
              <a:rPr lang="en-US" sz="5000" dirty="0" err="1">
                <a:solidFill>
                  <a:schemeClr val="tx2"/>
                </a:solidFill>
              </a:rPr>
              <a:t>Fonctionnalités</a:t>
            </a:r>
            <a:r>
              <a:rPr lang="en-US" sz="5000" dirty="0">
                <a:solidFill>
                  <a:schemeClr val="tx2"/>
                </a:solidFill>
              </a:rPr>
              <a:t> Batch - </a:t>
            </a:r>
            <a:r>
              <a:rPr lang="en-US" sz="5000" dirty="0" err="1">
                <a:solidFill>
                  <a:schemeClr val="tx2"/>
                </a:solidFill>
              </a:rPr>
              <a:t>AccountUtils</a:t>
            </a:r>
            <a:endParaRPr lang="en-US" sz="5000" dirty="0">
              <a:solidFill>
                <a:schemeClr val="tx2"/>
              </a:solidFill>
            </a:endParaRPr>
          </a:p>
        </p:txBody>
      </p:sp>
      <p:sp>
        <p:nvSpPr>
          <p:cNvPr id="35" name="Content Placeholder 25">
            <a:extLst>
              <a:ext uri="{FF2B5EF4-FFF2-40B4-BE49-F238E27FC236}">
                <a16:creationId xmlns:a16="http://schemas.microsoft.com/office/drawing/2014/main" id="{49FBC851-7FCA-8573-AC9E-3080DB17FD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4800" y="345600"/>
            <a:ext cx="5169600" cy="2876400"/>
          </a:xfrm>
        </p:spPr>
        <p:txBody>
          <a:bodyPr vert="horz" lIns="0" tIns="0" rIns="91440" bIns="0" rtlCol="0">
            <a:norm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>
                    <a:alpha val="55000"/>
                  </a:schemeClr>
                </a:solidFill>
              </a:rPr>
              <a:t>Vérifie</a:t>
            </a:r>
            <a:r>
              <a:rPr lang="en-US" sz="2400" dirty="0">
                <a:solidFill>
                  <a:schemeClr val="tx2">
                    <a:alpha val="55000"/>
                  </a:schemeClr>
                </a:solidFill>
              </a:rPr>
              <a:t> la presence de </a:t>
            </a:r>
            <a:r>
              <a:rPr lang="en-US" sz="2400" dirty="0" err="1">
                <a:solidFill>
                  <a:schemeClr val="tx2">
                    <a:alpha val="55000"/>
                  </a:schemeClr>
                </a:solidFill>
              </a:rPr>
              <a:t>Tâches</a:t>
            </a:r>
            <a:r>
              <a:rPr lang="en-US" sz="2400" dirty="0">
                <a:solidFill>
                  <a:schemeClr val="tx2">
                    <a:alpha val="55000"/>
                  </a:schemeClr>
                </a:solidFill>
              </a:rPr>
              <a:t> de type Call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>
                    <a:alpha val="55000"/>
                  </a:schemeClr>
                </a:solidFill>
              </a:rPr>
              <a:t>Crée</a:t>
            </a:r>
            <a:r>
              <a:rPr lang="en-US" sz="2400" dirty="0">
                <a:solidFill>
                  <a:schemeClr val="tx2">
                    <a:alpha val="55000"/>
                  </a:schemeClr>
                </a:solidFill>
              </a:rPr>
              <a:t> les Nouvelles taches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alpha val="55000"/>
                  </a:schemeClr>
                </a:solidFill>
              </a:rPr>
              <a:t>Insertion </a:t>
            </a:r>
            <a:r>
              <a:rPr lang="en-US" sz="2400" dirty="0" err="1">
                <a:solidFill>
                  <a:schemeClr val="tx2">
                    <a:alpha val="55000"/>
                  </a:schemeClr>
                </a:solidFill>
              </a:rPr>
              <a:t>sécurisée</a:t>
            </a:r>
            <a:endParaRPr lang="en-US" sz="2400" dirty="0">
              <a:solidFill>
                <a:schemeClr val="tx2">
                  <a:alpha val="55000"/>
                </a:schemeClr>
              </a:solidFill>
            </a:endParaRPr>
          </a:p>
        </p:txBody>
      </p:sp>
      <p:cxnSp>
        <p:nvCxnSpPr>
          <p:cNvPr id="48" name="Straight Connector 43">
            <a:extLst>
              <a:ext uri="{FF2B5EF4-FFF2-40B4-BE49-F238E27FC236}">
                <a16:creationId xmlns:a16="http://schemas.microsoft.com/office/drawing/2014/main" id="{E162CD6F-E89D-4CC2-BA38-20EB86002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277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3199E31-B961-4002-BE9F-73D704DE9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" r="1009" b="-1"/>
          <a:stretch/>
        </p:blipFill>
        <p:spPr>
          <a:xfrm>
            <a:off x="450000" y="3639600"/>
            <a:ext cx="10843200" cy="27756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38B69-B024-4A65-80F0-CF9DF571F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273200" y="4439775"/>
            <a:ext cx="2937600" cy="502920"/>
          </a:xfrm>
        </p:spPr>
        <p:txBody>
          <a:bodyPr vert="horz" lIns="0" tIns="0" rIns="9144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3056B-A589-4124-ADCE-D6756A4C6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363240" y="1584976"/>
            <a:ext cx="2772000" cy="502920"/>
          </a:xfrm>
        </p:spPr>
        <p:txBody>
          <a:bodyPr wrap="square" lIns="0" tIns="0" rIns="0" bIns="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2/2/20XX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44B1-8D45-4A50-A832-8C9F086C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9460" y="6153912"/>
            <a:ext cx="504000" cy="502920"/>
          </a:xfrm>
        </p:spPr>
        <p:txBody>
          <a:bodyPr vert="horz" lIns="0" tIns="0" rIns="0" bIns="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0D309695-DEC3-40DA-9DF5-330280C9D0E8}" type="slidenum">
              <a:rPr lang="en-US" smtClean="0"/>
              <a:pPr algn="ctr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5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3BF2-8FF7-4158-9109-352110C5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Classes Apex – </a:t>
            </a:r>
            <a:r>
              <a:rPr lang="en-US" sz="4400" dirty="0" err="1">
                <a:solidFill>
                  <a:schemeClr val="tx2"/>
                </a:solidFill>
              </a:rPr>
              <a:t>Fonctionnalités</a:t>
            </a:r>
            <a:r>
              <a:rPr lang="en-US" sz="4400" dirty="0">
                <a:solidFill>
                  <a:schemeClr val="tx2"/>
                </a:solidFill>
              </a:rPr>
              <a:t> Batch – </a:t>
            </a:r>
            <a:r>
              <a:rPr lang="en-US" sz="4400" dirty="0" err="1">
                <a:solidFill>
                  <a:schemeClr val="tx2"/>
                </a:solidFill>
              </a:rPr>
              <a:t>createTasksSchedulable</a:t>
            </a:r>
            <a:r>
              <a:rPr lang="en-US" sz="4400" dirty="0">
                <a:solidFill>
                  <a:schemeClr val="tx2"/>
                </a:solidFill>
              </a:rPr>
              <a:t> </a:t>
            </a:r>
            <a:endParaRPr lang="fr-FR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9707B900-8612-483C-9605-7E6D831C79C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641871" y="2209800"/>
            <a:ext cx="6901909" cy="35226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9217-258B-4E38-B071-BF05E8098B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C07C7-E98C-4D2E-9A18-FF270077A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DDBA-BBE5-4544-8778-93AB1F28D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17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AA8D-AE06-41FF-9E89-53D33017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Classes Apex – </a:t>
            </a:r>
            <a:r>
              <a:rPr lang="en-US" dirty="0" err="1"/>
              <a:t>hasProduct</a:t>
            </a:r>
            <a:r>
              <a:rPr lang="en-US" dirty="0"/>
              <a:t>/</a:t>
            </a:r>
            <a:r>
              <a:rPr lang="en-US" dirty="0" err="1"/>
              <a:t>hasTask</a:t>
            </a:r>
            <a:r>
              <a:rPr lang="en-US" dirty="0"/>
              <a:t>/</a:t>
            </a:r>
            <a:r>
              <a:rPr lang="en-US" dirty="0" err="1"/>
              <a:t>hasOrder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AA9D-2D44-4FA6-9115-ACAE660F216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5AD94-1458-4481-B0AD-4D431A3336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B9211-B13F-4813-B537-1F1A07F61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293E-5E52-4D9F-8827-F780C45B7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FC4AC91-30B8-4B0B-A187-C39F1913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AA6A305D-EA59-470F-B351-EBA6253A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9970"/>
            <a:ext cx="11301984" cy="860400"/>
          </a:xfrm>
        </p:spPr>
        <p:txBody>
          <a:bodyPr vert="horz" wrap="square" lIns="0" tIns="0" rIns="0" bIns="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tx2"/>
                </a:solidFill>
              </a:rPr>
              <a:t>Sommaire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7C0CAB7D-9C8C-4038-8019-9B45FE22B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wrap="square" lIns="0" tIns="0" rIns="0" bIns="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2/2/20XX</a:t>
            </a: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7B6A857-C849-4B32-9139-4E287E95D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vert="horz" lIns="0" tIns="0" rIns="9144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D30DAE34-DD82-432D-8996-97E05E890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D309695-DEC3-40DA-9DF5-330280C9D0E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34" name="Content Placeholder 10">
            <a:extLst>
              <a:ext uri="{FF2B5EF4-FFF2-40B4-BE49-F238E27FC236}">
                <a16:creationId xmlns:a16="http://schemas.microsoft.com/office/drawing/2014/main" id="{6B72DC06-00CE-AA35-42DE-76FFE8A9B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075574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789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2E4E9A-E992-419C-B03A-5686FEC1D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95E17A9-94C3-43A2-AF79-D18356EA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sz="6400" dirty="0" err="1"/>
              <a:t>Présentation</a:t>
            </a:r>
            <a:endParaRPr lang="en-US" sz="6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B6CBBCF-7AE3-400E-98C1-904C129DA6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2649" b="3539"/>
          <a:stretch/>
        </p:blipFill>
        <p:spPr>
          <a:xfrm>
            <a:off x="449999" y="2059200"/>
            <a:ext cx="7374789" cy="38916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10AD8D-8DE5-40F2-A2F2-E7567BEC3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588" y="1944000"/>
            <a:ext cx="3490212" cy="4006800"/>
          </a:xfrm>
        </p:spPr>
        <p:txBody>
          <a:bodyPr vert="horz" wrap="square" lIns="0" tIns="0" rIns="91440" bIns="0" rtlCol="0">
            <a:normAutofit/>
          </a:bodyPr>
          <a:lstStyle/>
          <a:p>
            <a:pPr indent="-448056">
              <a:lnSpc>
                <a:spcPct val="130000"/>
              </a:lnSpc>
              <a:buFont typeface="Calibri Light" panose="020F0302020204030204" pitchFamily="34" charset="0"/>
              <a:buChar char="→"/>
            </a:pPr>
            <a:r>
              <a:rPr lang="en-US" dirty="0"/>
              <a:t>FAI international</a:t>
            </a:r>
          </a:p>
          <a:p>
            <a:pPr indent="-448056">
              <a:lnSpc>
                <a:spcPct val="130000"/>
              </a:lnSpc>
              <a:buFont typeface="Calibri Light" panose="020F0302020204030204" pitchFamily="34" charset="0"/>
              <a:buChar char="→"/>
            </a:pPr>
            <a:r>
              <a:rPr lang="en-US" dirty="0"/>
              <a:t>Nouvelle application Salesforce</a:t>
            </a:r>
          </a:p>
          <a:p>
            <a:pPr indent="-448056">
              <a:lnSpc>
                <a:spcPct val="130000"/>
              </a:lnSpc>
              <a:buFont typeface="Calibri Light" panose="020F0302020204030204" pitchFamily="34" charset="0"/>
              <a:buChar char="→"/>
            </a:pPr>
            <a:r>
              <a:rPr lang="en-US" dirty="0" err="1"/>
              <a:t>Besoins</a:t>
            </a:r>
            <a:r>
              <a:rPr lang="en-US" dirty="0"/>
              <a:t> :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 </a:t>
            </a:r>
            <a:r>
              <a:rPr lang="en-US" dirty="0" err="1"/>
              <a:t>Suivi</a:t>
            </a:r>
            <a:r>
              <a:rPr lang="en-US" dirty="0"/>
              <a:t> des clients</a:t>
            </a:r>
          </a:p>
          <a:p>
            <a:pPr lvl="1">
              <a:lnSpc>
                <a:spcPct val="130000"/>
              </a:lnSpc>
            </a:pPr>
            <a:r>
              <a:rPr lang="en-US" dirty="0" err="1"/>
              <a:t>Vendre</a:t>
            </a:r>
            <a:r>
              <a:rPr lang="en-US" dirty="0"/>
              <a:t> </a:t>
            </a:r>
            <a:r>
              <a:rPr lang="en-US" dirty="0" err="1"/>
              <a:t>aisément</a:t>
            </a:r>
            <a:endParaRPr lang="en-US" dirty="0"/>
          </a:p>
          <a:p>
            <a:pPr lvl="1">
              <a:lnSpc>
                <a:spcPct val="130000"/>
              </a:lnSpc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79C48-1F66-4AFB-9003-9565EE0C2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wrap="square" lIns="0" tIns="0" rIns="0" bIns="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5D107-9A6C-44A8-AF0C-30DEE3DE5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vert="horz" lIns="0" tIns="0" rIns="9144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dirty="0" err="1"/>
              <a:t>Créez</a:t>
            </a:r>
            <a:r>
              <a:rPr lang="en-US" sz="900" dirty="0"/>
              <a:t> un backend Apex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6EB0E-E7B9-4EF9-A88F-4A2531EAD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D309695-DEC3-40DA-9DF5-330280C9D0E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1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9D2EB17-7133-49D4-9B24-19D463C31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6E57B-70F2-48DC-97F8-5B9633B2D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388800"/>
            <a:ext cx="11300532" cy="986400"/>
          </a:xfr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sz="6400"/>
              <a:t>Projet : Application Salesforce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6" descr="List">
            <a:extLst>
              <a:ext uri="{FF2B5EF4-FFF2-40B4-BE49-F238E27FC236}">
                <a16:creationId xmlns:a16="http://schemas.microsoft.com/office/drawing/2014/main" id="{B895AA9F-96A4-0782-6523-2255DE434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000" y="2259000"/>
            <a:ext cx="3492000" cy="3492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83A0D81-3B78-42FD-8C85-E8216C7D1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6800" y="1944000"/>
            <a:ext cx="7380000" cy="4006800"/>
          </a:xfrm>
        </p:spPr>
        <p:txBody>
          <a:bodyPr vert="horz" wrap="square" lIns="0" tIns="0" rIns="91440" bIns="0" rtlCol="0">
            <a:normAutofit/>
          </a:bodyPr>
          <a:lstStyle/>
          <a:p>
            <a:pPr marL="0" indent="-448056">
              <a:lnSpc>
                <a:spcPct val="130000"/>
              </a:lnSpc>
              <a:buFont typeface="Calibri Light" panose="020F0302020204030204" pitchFamily="34" charset="0"/>
              <a:buChar char="→"/>
            </a:pPr>
            <a:r>
              <a:rPr lang="en-US" sz="1700"/>
              <a:t>Utilisation des objets :</a:t>
            </a:r>
          </a:p>
          <a:p>
            <a:pPr marL="898056" lvl="1">
              <a:lnSpc>
                <a:spcPct val="130000"/>
              </a:lnSpc>
            </a:pPr>
            <a:r>
              <a:rPr lang="en-US" sz="1700"/>
              <a:t>Account </a:t>
            </a:r>
          </a:p>
          <a:p>
            <a:pPr marL="898056" lvl="1">
              <a:lnSpc>
                <a:spcPct val="130000"/>
              </a:lnSpc>
            </a:pPr>
            <a:r>
              <a:rPr lang="en-US" sz="1700"/>
              <a:t>Contract </a:t>
            </a:r>
          </a:p>
          <a:p>
            <a:pPr marL="898056" lvl="1">
              <a:lnSpc>
                <a:spcPct val="130000"/>
              </a:lnSpc>
            </a:pPr>
            <a:r>
              <a:rPr lang="en-US" sz="1700"/>
              <a:t>Order </a:t>
            </a:r>
          </a:p>
          <a:p>
            <a:pPr marL="898056" lvl="1">
              <a:lnSpc>
                <a:spcPct val="130000"/>
              </a:lnSpc>
            </a:pPr>
            <a:r>
              <a:rPr lang="en-US" sz="1700"/>
              <a:t>Order Product</a:t>
            </a:r>
          </a:p>
          <a:p>
            <a:pPr marL="0" indent="-448056">
              <a:lnSpc>
                <a:spcPct val="130000"/>
              </a:lnSpc>
              <a:buFont typeface="Calibri Light" panose="020F0302020204030204" pitchFamily="34" charset="0"/>
              <a:buChar char="→"/>
            </a:pPr>
            <a:r>
              <a:rPr lang="en-US" sz="1700"/>
              <a:t>3 Besoins identifiés :</a:t>
            </a:r>
          </a:p>
          <a:p>
            <a:pPr marL="898056" lvl="1">
              <a:lnSpc>
                <a:spcPct val="130000"/>
              </a:lnSpc>
            </a:pPr>
            <a:r>
              <a:rPr lang="en-US" sz="1700"/>
              <a:t>Changement de statut d’un Ordre impossible si Aucun Product</a:t>
            </a:r>
          </a:p>
          <a:p>
            <a:pPr marL="898056" lvl="1">
              <a:lnSpc>
                <a:spcPct val="130000"/>
              </a:lnSpc>
            </a:pPr>
            <a:r>
              <a:rPr lang="en-US" sz="1700"/>
              <a:t>Désactivation d’un Account si suppression de tous ses Orders</a:t>
            </a:r>
          </a:p>
          <a:p>
            <a:pPr marL="898056" lvl="1">
              <a:lnSpc>
                <a:spcPct val="130000"/>
              </a:lnSpc>
            </a:pPr>
            <a:r>
              <a:rPr lang="en-US" sz="1700"/>
              <a:t>Création de taches de rappels mensuellement</a:t>
            </a:r>
          </a:p>
        </p:txBody>
      </p:sp>
    </p:spTree>
    <p:extLst>
      <p:ext uri="{BB962C8B-B14F-4D97-AF65-F5344CB8AC3E}">
        <p14:creationId xmlns:p14="http://schemas.microsoft.com/office/powerpoint/2010/main" val="31096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3E905E4-EF0C-4890-85FA-2CF6EEF55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1B3E27D7-B302-46C5-BDCC-AC819D81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vert="horz" wrap="square" lIns="0" tIns="0" rIns="0" bIns="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tx2"/>
                </a:solidFill>
              </a:rPr>
              <a:t>Modèle de Données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DA8E40F-3644-AAC1-9BD8-5E8DE29A0C3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8056" y="1944000"/>
            <a:ext cx="3452432" cy="4006800"/>
          </a:xfrm>
        </p:spPr>
        <p:txBody>
          <a:bodyPr vert="horz" wrap="square" lIns="0" tIns="0" rIns="91440" bIns="0" rtlCol="0">
            <a:normAutofit/>
          </a:bodyPr>
          <a:lstStyle/>
          <a:p>
            <a:pPr indent="-448056">
              <a:lnSpc>
                <a:spcPct val="130000"/>
              </a:lnSpc>
              <a:buFont typeface="Calibri Light" panose="020F0302020204030204" pitchFamily="34" charset="0"/>
              <a:buChar char="→"/>
            </a:pPr>
            <a:r>
              <a:rPr lang="en-US" sz="1800">
                <a:solidFill>
                  <a:schemeClr val="tx2">
                    <a:alpha val="55000"/>
                  </a:schemeClr>
                </a:solidFill>
              </a:rPr>
              <a:t>Account : Client : Personne Physique / Société</a:t>
            </a:r>
          </a:p>
          <a:p>
            <a:pPr indent="-448056">
              <a:lnSpc>
                <a:spcPct val="130000"/>
              </a:lnSpc>
              <a:buFont typeface="Calibri Light" panose="020F0302020204030204" pitchFamily="34" charset="0"/>
              <a:buChar char="→"/>
            </a:pPr>
            <a:r>
              <a:rPr lang="en-US" sz="1800">
                <a:solidFill>
                  <a:schemeClr val="tx2">
                    <a:alpha val="55000"/>
                  </a:schemeClr>
                </a:solidFill>
              </a:rPr>
              <a:t>Contract : Établi avec un client, enfant de Account</a:t>
            </a:r>
          </a:p>
          <a:p>
            <a:pPr indent="-448056">
              <a:lnSpc>
                <a:spcPct val="130000"/>
              </a:lnSpc>
              <a:buFont typeface="Calibri Light" panose="020F0302020204030204" pitchFamily="34" charset="0"/>
              <a:buChar char="→"/>
            </a:pPr>
            <a:r>
              <a:rPr lang="en-US" sz="1800">
                <a:solidFill>
                  <a:schemeClr val="tx2">
                    <a:alpha val="55000"/>
                  </a:schemeClr>
                </a:solidFill>
              </a:rPr>
              <a:t>Order : Suivi des produits/services vendus au Client, enfant de Contract</a:t>
            </a:r>
          </a:p>
          <a:p>
            <a:pPr indent="-448056">
              <a:lnSpc>
                <a:spcPct val="130000"/>
              </a:lnSpc>
              <a:buFont typeface="Calibri Light" panose="020F0302020204030204" pitchFamily="34" charset="0"/>
              <a:buChar char="→"/>
            </a:pPr>
            <a:r>
              <a:rPr lang="en-US" sz="1800">
                <a:solidFill>
                  <a:schemeClr val="tx2">
                    <a:alpha val="55000"/>
                  </a:schemeClr>
                </a:solidFill>
              </a:rPr>
              <a:t>Order Product : Produit ou service vendu au client, enfant de Order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0E9933-B6E6-4B84-A100-BF4889807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53" y="450000"/>
            <a:ext cx="5308294" cy="550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FE9A4-EC21-42DE-8944-5B2B66F46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wrap="square" lIns="0" tIns="0" rIns="0" bIns="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2/2/20XX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410F5-0CE2-4F7C-B246-791F7BB96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vert="horz" lIns="0" tIns="0" rIns="9144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B44A1-3671-4827-9A22-DE556E592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D309695-DEC3-40DA-9DF5-330280C9D0E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809B1EC-12CB-46FA-AC38-224440AA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62400"/>
            <a:ext cx="11293200" cy="1000800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000" dirty="0">
                <a:solidFill>
                  <a:schemeClr val="tx2"/>
                </a:solidFill>
              </a:rPr>
              <a:t>Classes Apex – </a:t>
            </a:r>
            <a:r>
              <a:rPr lang="en-US" sz="5000" dirty="0" err="1">
                <a:solidFill>
                  <a:schemeClr val="tx2"/>
                </a:solidFill>
              </a:rPr>
              <a:t>Fonctionnalités</a:t>
            </a:r>
            <a:r>
              <a:rPr lang="en-US" sz="5000" dirty="0">
                <a:solidFill>
                  <a:schemeClr val="tx2"/>
                </a:solidFill>
              </a:rPr>
              <a:t> Order - </a:t>
            </a:r>
            <a:r>
              <a:rPr lang="en-US" sz="5000" dirty="0" err="1">
                <a:solidFill>
                  <a:schemeClr val="tx2"/>
                </a:solidFill>
              </a:rPr>
              <a:t>OrderTrigger</a:t>
            </a:r>
            <a:endParaRPr lang="en-US" sz="5000" dirty="0">
              <a:solidFill>
                <a:schemeClr val="tx2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6A7CBAB0-9C4A-4001-AC05-4320CA749FD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119296" y="2959199"/>
            <a:ext cx="9959996" cy="298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3056B-A589-4124-ADCE-D6756A4C6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wrap="square" lIns="0" tIns="0" rIns="0" bIns="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2/2/20XX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38B69-B024-4A65-80F0-CF9DF571F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vert="horz" lIns="0" tIns="0" rIns="9144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44B1-8D45-4A50-A832-8C9F086C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D309695-DEC3-40DA-9DF5-330280C9D0E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0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8264824-BFB8-4F42-B863-B2A46E2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809B1EC-12CB-46FA-AC38-224440AA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4694400" cy="1141200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600">
                <a:solidFill>
                  <a:schemeClr val="tx2"/>
                </a:solidFill>
              </a:rPr>
              <a:t>Classes Apex – Fonctionnalités Order – OrderTriggerHandler - BeforeUpdate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117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5">
            <a:extLst>
              <a:ext uri="{FF2B5EF4-FFF2-40B4-BE49-F238E27FC236}">
                <a16:creationId xmlns:a16="http://schemas.microsoft.com/office/drawing/2014/main" id="{49FBC851-7FCA-8573-AC9E-3080DB17FD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4800" y="323999"/>
            <a:ext cx="5184000" cy="1303200"/>
          </a:xfrm>
        </p:spPr>
        <p:txBody>
          <a:bodyPr vert="horz" wrap="square" lIns="0" tIns="0" rIns="91440" bIns="0" rtlCol="0">
            <a:normAutofit/>
          </a:bodyPr>
          <a:lstStyle/>
          <a:p>
            <a:pPr indent="-448056">
              <a:lnSpc>
                <a:spcPct val="130000"/>
              </a:lnSpc>
              <a:buFont typeface="Calibri Light" panose="020F0302020204030204" pitchFamily="34" charset="0"/>
              <a:buChar char="→"/>
            </a:pPr>
            <a:r>
              <a:rPr lang="en-US" sz="1300">
                <a:solidFill>
                  <a:schemeClr val="tx2">
                    <a:alpha val="55000"/>
                  </a:schemeClr>
                </a:solidFill>
              </a:rPr>
              <a:t>Filtre les orders : Ancien statut doit etre Draft et nouveau Activated</a:t>
            </a:r>
          </a:p>
          <a:p>
            <a:pPr indent="-448056">
              <a:lnSpc>
                <a:spcPct val="130000"/>
              </a:lnSpc>
              <a:buFont typeface="Calibri Light" panose="020F0302020204030204" pitchFamily="34" charset="0"/>
              <a:buChar char="→"/>
            </a:pPr>
            <a:r>
              <a:rPr lang="en-US" sz="1300">
                <a:solidFill>
                  <a:schemeClr val="tx2">
                    <a:alpha val="55000"/>
                  </a:schemeClr>
                </a:solidFill>
              </a:rPr>
              <a:t>Vérifie la non présence de Products</a:t>
            </a:r>
          </a:p>
          <a:p>
            <a:pPr indent="-448056">
              <a:lnSpc>
                <a:spcPct val="130000"/>
              </a:lnSpc>
              <a:buFont typeface="Calibri Light" panose="020F0302020204030204" pitchFamily="34" charset="0"/>
              <a:buChar char="→"/>
            </a:pPr>
            <a:r>
              <a:rPr lang="en-US" sz="1300">
                <a:solidFill>
                  <a:schemeClr val="tx2">
                    <a:alpha val="55000"/>
                  </a:schemeClr>
                </a:solidFill>
              </a:rPr>
              <a:t>Utilisation de Custom Label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9FF21696-5F82-4D0C-B7AA-40C5D51C2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8" b="6338"/>
          <a:stretch/>
        </p:blipFill>
        <p:spPr>
          <a:xfrm>
            <a:off x="449997" y="1844675"/>
            <a:ext cx="10843200" cy="45705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38B69-B024-4A65-80F0-CF9DF571F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273200" y="4439775"/>
            <a:ext cx="2937600" cy="502920"/>
          </a:xfrm>
        </p:spPr>
        <p:txBody>
          <a:bodyPr vert="horz" lIns="0" tIns="0" rIns="9144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3056B-A589-4124-ADCE-D6756A4C6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363240" y="1584976"/>
            <a:ext cx="2772000" cy="502920"/>
          </a:xfrm>
        </p:spPr>
        <p:txBody>
          <a:bodyPr wrap="square" lIns="0" tIns="0" rIns="0" bIns="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2/2/20XX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44B1-8D45-4A50-A832-8C9F086C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9460" y="6153912"/>
            <a:ext cx="504000" cy="502920"/>
          </a:xfrm>
        </p:spPr>
        <p:txBody>
          <a:bodyPr vert="horz" lIns="0" tIns="0" rIns="0" bIns="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0D309695-DEC3-40DA-9DF5-330280C9D0E8}" type="slidenum">
              <a:rPr lang="en-US" smtClean="0"/>
              <a:pPr algn="ctr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8264824-BFB8-4F42-B863-B2A46E2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809B1EC-12CB-46FA-AC38-224440AA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4694400" cy="1141200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600" dirty="0">
                <a:solidFill>
                  <a:schemeClr val="tx2"/>
                </a:solidFill>
              </a:rPr>
              <a:t>Classes Apex – </a:t>
            </a:r>
            <a:r>
              <a:rPr lang="en-US" sz="2600" dirty="0" err="1">
                <a:solidFill>
                  <a:schemeClr val="tx2"/>
                </a:solidFill>
              </a:rPr>
              <a:t>Fonctionnalités</a:t>
            </a:r>
            <a:r>
              <a:rPr lang="en-US" sz="2600" dirty="0">
                <a:solidFill>
                  <a:schemeClr val="tx2"/>
                </a:solidFill>
              </a:rPr>
              <a:t> Order – </a:t>
            </a:r>
            <a:r>
              <a:rPr lang="en-US" sz="2600" dirty="0" err="1">
                <a:solidFill>
                  <a:schemeClr val="tx2"/>
                </a:solidFill>
              </a:rPr>
              <a:t>OrderTriggerHandler</a:t>
            </a:r>
            <a:r>
              <a:rPr lang="en-US" sz="2600" dirty="0">
                <a:solidFill>
                  <a:schemeClr val="tx2"/>
                </a:solidFill>
              </a:rPr>
              <a:t> - </a:t>
            </a:r>
            <a:r>
              <a:rPr lang="en-US" sz="2600" dirty="0" err="1">
                <a:solidFill>
                  <a:schemeClr val="tx2"/>
                </a:solidFill>
              </a:rPr>
              <a:t>BeforeInsert</a:t>
            </a:r>
            <a:endParaRPr lang="en-US" sz="2600" dirty="0">
              <a:solidFill>
                <a:schemeClr val="tx2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117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5">
            <a:extLst>
              <a:ext uri="{FF2B5EF4-FFF2-40B4-BE49-F238E27FC236}">
                <a16:creationId xmlns:a16="http://schemas.microsoft.com/office/drawing/2014/main" id="{49FBC851-7FCA-8573-AC9E-3080DB17FD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4800" y="323999"/>
            <a:ext cx="5184000" cy="1303200"/>
          </a:xfrm>
        </p:spPr>
        <p:txBody>
          <a:bodyPr vert="horz" wrap="square" lIns="0" tIns="0" rIns="91440" bIns="0" rtlCol="0">
            <a:normAutofit/>
          </a:bodyPr>
          <a:lstStyle/>
          <a:p>
            <a:pPr indent="-448056">
              <a:lnSpc>
                <a:spcPct val="130000"/>
              </a:lnSpc>
              <a:buFont typeface="Calibri Light" panose="020F0302020204030204" pitchFamily="34" charset="0"/>
              <a:buChar char="→"/>
            </a:pPr>
            <a:r>
              <a:rPr lang="en-US" sz="1300" dirty="0">
                <a:solidFill>
                  <a:schemeClr val="tx2">
                    <a:alpha val="55000"/>
                  </a:schemeClr>
                </a:solidFill>
              </a:rPr>
              <a:t>Coche </a:t>
            </a:r>
            <a:r>
              <a:rPr lang="en-US" sz="1300" dirty="0" err="1">
                <a:solidFill>
                  <a:schemeClr val="tx2">
                    <a:alpha val="55000"/>
                  </a:schemeClr>
                </a:solidFill>
              </a:rPr>
              <a:t>Active__c</a:t>
            </a:r>
            <a:r>
              <a:rPr lang="en-US" sz="1300" dirty="0">
                <a:solidFill>
                  <a:schemeClr val="tx2">
                    <a:alpha val="5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2">
                    <a:alpha val="55000"/>
                  </a:schemeClr>
                </a:solidFill>
              </a:rPr>
              <a:t>si</a:t>
            </a:r>
            <a:r>
              <a:rPr lang="en-US" sz="1300" dirty="0">
                <a:solidFill>
                  <a:schemeClr val="tx2">
                    <a:alpha val="5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2">
                    <a:alpha val="55000"/>
                  </a:schemeClr>
                </a:solidFill>
              </a:rPr>
              <a:t>besoin</a:t>
            </a:r>
            <a:endParaRPr lang="en-US" sz="1300" dirty="0">
              <a:solidFill>
                <a:schemeClr val="tx2">
                  <a:alpha val="55000"/>
                </a:schemeClr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3199E31-B961-4002-BE9F-73D704DE9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0" b="-2"/>
          <a:stretch/>
        </p:blipFill>
        <p:spPr>
          <a:xfrm>
            <a:off x="449997" y="1844675"/>
            <a:ext cx="10843200" cy="45705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38B69-B024-4A65-80F0-CF9DF571F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273200" y="4439775"/>
            <a:ext cx="2937600" cy="502920"/>
          </a:xfrm>
        </p:spPr>
        <p:txBody>
          <a:bodyPr vert="horz" lIns="0" tIns="0" rIns="9144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3056B-A589-4124-ADCE-D6756A4C6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363240" y="1584976"/>
            <a:ext cx="2772000" cy="502920"/>
          </a:xfrm>
        </p:spPr>
        <p:txBody>
          <a:bodyPr wrap="square" lIns="0" tIns="0" rIns="0" bIns="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2/2/20XX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44B1-8D45-4A50-A832-8C9F086C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9460" y="6153912"/>
            <a:ext cx="504000" cy="502920"/>
          </a:xfrm>
        </p:spPr>
        <p:txBody>
          <a:bodyPr vert="horz" lIns="0" tIns="0" rIns="0" bIns="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0D309695-DEC3-40DA-9DF5-330280C9D0E8}" type="slidenum">
              <a:rPr lang="en-US" smtClean="0"/>
              <a:pPr algn="ctr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2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09B1EC-12CB-46FA-AC38-224440AA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4694400" cy="1141200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600" dirty="0">
                <a:solidFill>
                  <a:schemeClr val="tx2"/>
                </a:solidFill>
              </a:rPr>
              <a:t>Classes Apex – </a:t>
            </a:r>
            <a:r>
              <a:rPr lang="en-US" sz="2600" dirty="0" err="1">
                <a:solidFill>
                  <a:schemeClr val="tx2"/>
                </a:solidFill>
              </a:rPr>
              <a:t>Fonctionnalités</a:t>
            </a:r>
            <a:r>
              <a:rPr lang="en-US" sz="2600" dirty="0">
                <a:solidFill>
                  <a:schemeClr val="tx2"/>
                </a:solidFill>
              </a:rPr>
              <a:t> Order – </a:t>
            </a:r>
            <a:r>
              <a:rPr lang="en-US" sz="2600" dirty="0" err="1">
                <a:solidFill>
                  <a:schemeClr val="tx2"/>
                </a:solidFill>
              </a:rPr>
              <a:t>OrderTriggerHandler</a:t>
            </a:r>
            <a:r>
              <a:rPr lang="en-US" sz="2600" dirty="0">
                <a:solidFill>
                  <a:schemeClr val="tx2"/>
                </a:solidFill>
              </a:rPr>
              <a:t> - </a:t>
            </a:r>
            <a:r>
              <a:rPr lang="en-US" sz="2600" dirty="0" err="1">
                <a:solidFill>
                  <a:schemeClr val="tx2"/>
                </a:solidFill>
              </a:rPr>
              <a:t>AfterDelete</a:t>
            </a:r>
            <a:endParaRPr lang="en-US" sz="2600" dirty="0">
              <a:solidFill>
                <a:schemeClr val="tx2"/>
              </a:solidFill>
            </a:endParaRPr>
          </a:p>
        </p:txBody>
      </p:sp>
      <p:sp>
        <p:nvSpPr>
          <p:cNvPr id="35" name="Content Placeholder 25">
            <a:extLst>
              <a:ext uri="{FF2B5EF4-FFF2-40B4-BE49-F238E27FC236}">
                <a16:creationId xmlns:a16="http://schemas.microsoft.com/office/drawing/2014/main" id="{49FBC851-7FCA-8573-AC9E-3080DB17FD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4800" y="323999"/>
            <a:ext cx="5184000" cy="1303200"/>
          </a:xfrm>
        </p:spPr>
        <p:txBody>
          <a:bodyPr vert="horz" wrap="square" lIns="0" tIns="0" rIns="91440" bIns="0" rtlCol="0">
            <a:normAutofit/>
          </a:bodyPr>
          <a:lstStyle/>
          <a:p>
            <a:pPr indent="-448056">
              <a:lnSpc>
                <a:spcPct val="130000"/>
              </a:lnSpc>
              <a:buFont typeface="Calibri Light" panose="020F0302020204030204" pitchFamily="34" charset="0"/>
              <a:buChar char="→"/>
            </a:pPr>
            <a:r>
              <a:rPr lang="en-US" sz="1300" dirty="0" err="1">
                <a:solidFill>
                  <a:schemeClr val="tx2">
                    <a:alpha val="55000"/>
                  </a:schemeClr>
                </a:solidFill>
              </a:rPr>
              <a:t>Récupère</a:t>
            </a:r>
            <a:r>
              <a:rPr lang="en-US" sz="1300" dirty="0">
                <a:solidFill>
                  <a:schemeClr val="tx2">
                    <a:alpha val="55000"/>
                  </a:schemeClr>
                </a:solidFill>
              </a:rPr>
              <a:t> les Account </a:t>
            </a:r>
            <a:r>
              <a:rPr lang="en-US" sz="1300" dirty="0" err="1">
                <a:solidFill>
                  <a:schemeClr val="tx2">
                    <a:alpha val="55000"/>
                  </a:schemeClr>
                </a:solidFill>
              </a:rPr>
              <a:t>associés</a:t>
            </a:r>
            <a:r>
              <a:rPr lang="en-US" sz="1300" dirty="0">
                <a:solidFill>
                  <a:schemeClr val="tx2">
                    <a:alpha val="55000"/>
                  </a:schemeClr>
                </a:solidFill>
              </a:rPr>
              <a:t> et </a:t>
            </a:r>
            <a:r>
              <a:rPr lang="en-US" sz="1300" dirty="0" err="1">
                <a:solidFill>
                  <a:schemeClr val="tx2">
                    <a:alpha val="55000"/>
                  </a:schemeClr>
                </a:solidFill>
              </a:rPr>
              <a:t>vérifie</a:t>
            </a:r>
            <a:r>
              <a:rPr lang="en-US" sz="1300" dirty="0">
                <a:solidFill>
                  <a:schemeClr val="tx2">
                    <a:alpha val="55000"/>
                  </a:schemeClr>
                </a:solidFill>
              </a:rPr>
              <a:t> la presence </a:t>
            </a:r>
            <a:r>
              <a:rPr lang="en-US" sz="1300" dirty="0" err="1">
                <a:solidFill>
                  <a:schemeClr val="tx2">
                    <a:alpha val="55000"/>
                  </a:schemeClr>
                </a:solidFill>
              </a:rPr>
              <a:t>d’Order</a:t>
            </a:r>
            <a:endParaRPr lang="en-US" sz="1300" dirty="0">
              <a:solidFill>
                <a:schemeClr val="tx2">
                  <a:alpha val="55000"/>
                </a:schemeClr>
              </a:solidFill>
            </a:endParaRPr>
          </a:p>
          <a:p>
            <a:pPr indent="-448056">
              <a:lnSpc>
                <a:spcPct val="130000"/>
              </a:lnSpc>
              <a:buFont typeface="Calibri Light" panose="020F0302020204030204" pitchFamily="34" charset="0"/>
              <a:buChar char="→"/>
            </a:pPr>
            <a:r>
              <a:rPr lang="en-US" sz="1300" dirty="0">
                <a:solidFill>
                  <a:schemeClr val="tx2">
                    <a:alpha val="55000"/>
                  </a:schemeClr>
                </a:solidFill>
              </a:rPr>
              <a:t>Met à jour </a:t>
            </a:r>
            <a:r>
              <a:rPr lang="en-US" sz="1300" dirty="0" err="1">
                <a:solidFill>
                  <a:schemeClr val="tx2">
                    <a:alpha val="55000"/>
                  </a:schemeClr>
                </a:solidFill>
              </a:rPr>
              <a:t>ces</a:t>
            </a:r>
            <a:r>
              <a:rPr lang="en-US" sz="1300" dirty="0">
                <a:solidFill>
                  <a:schemeClr val="tx2">
                    <a:alpha val="5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2">
                    <a:alpha val="55000"/>
                  </a:schemeClr>
                </a:solidFill>
              </a:rPr>
              <a:t>comptes</a:t>
            </a:r>
            <a:r>
              <a:rPr lang="en-US" sz="1300" dirty="0">
                <a:solidFill>
                  <a:schemeClr val="tx2">
                    <a:alpha val="5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2">
                    <a:alpha val="55000"/>
                  </a:schemeClr>
                </a:solidFill>
              </a:rPr>
              <a:t>en</a:t>
            </a:r>
            <a:r>
              <a:rPr lang="en-US" sz="1300" dirty="0">
                <a:solidFill>
                  <a:schemeClr val="tx2">
                    <a:alpha val="5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2">
                    <a:alpha val="55000"/>
                  </a:schemeClr>
                </a:solidFill>
              </a:rPr>
              <a:t>sécurité</a:t>
            </a:r>
            <a:endParaRPr lang="en-US" sz="1300" dirty="0">
              <a:solidFill>
                <a:schemeClr val="tx2">
                  <a:alpha val="5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38B69-B024-4A65-80F0-CF9DF571F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273200" y="4439775"/>
            <a:ext cx="2937600" cy="502920"/>
          </a:xfrm>
        </p:spPr>
        <p:txBody>
          <a:bodyPr vert="horz" lIns="0" tIns="0" rIns="9144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3056B-A589-4124-ADCE-D6756A4C6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363240" y="1584976"/>
            <a:ext cx="2772000" cy="502920"/>
          </a:xfrm>
        </p:spPr>
        <p:txBody>
          <a:bodyPr wrap="square" lIns="0" tIns="0" rIns="0" bIns="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2/2/20XX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44B1-8D45-4A50-A832-8C9F086C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9460" y="6153912"/>
            <a:ext cx="504000" cy="502920"/>
          </a:xfrm>
        </p:spPr>
        <p:txBody>
          <a:bodyPr vert="horz" lIns="0" tIns="0" rIns="0" bIns="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0D309695-DEC3-40DA-9DF5-330280C9D0E8}" type="slidenum">
              <a:rPr lang="en-US" smtClean="0"/>
              <a:pPr algn="ctr"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6E05DBB-718E-47E7-AF3E-2B87CC005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393" y="1673854"/>
            <a:ext cx="8556813" cy="50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95336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1971ED-0722-4CF3-9522-6E6843A2D88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1E06989-8323-4451-A21F-821A6C2478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B27884-F043-4BF1-A4FB-D6C1216AE52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Thin line design</Template>
  <TotalTime>0</TotalTime>
  <Words>307</Words>
  <Application>Microsoft Office PowerPoint</Application>
  <PresentationFormat>Widescreen</PresentationFormat>
  <Paragraphs>93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Sagona Book</vt:lpstr>
      <vt:lpstr>Univers</vt:lpstr>
      <vt:lpstr>ThinLineVTI</vt:lpstr>
      <vt:lpstr>Créez un backend Apex</vt:lpstr>
      <vt:lpstr>Sommaire</vt:lpstr>
      <vt:lpstr>Présentation</vt:lpstr>
      <vt:lpstr>Projet : Application Salesforce</vt:lpstr>
      <vt:lpstr>Modèle de Données</vt:lpstr>
      <vt:lpstr>Classes Apex – Fonctionnalités Order - OrderTrigger</vt:lpstr>
      <vt:lpstr>Classes Apex – Fonctionnalités Order – OrderTriggerHandler - BeforeUpdate</vt:lpstr>
      <vt:lpstr>Classes Apex – Fonctionnalités Order – OrderTriggerHandler - BeforeInsert</vt:lpstr>
      <vt:lpstr>Classes Apex – Fonctionnalités Order – OrderTriggerHandler - AfterDelete</vt:lpstr>
      <vt:lpstr>Classes Apex – Fonctionnalités Batch - createTasksOnAccountsBatch</vt:lpstr>
      <vt:lpstr>Classes Apex – Fonctionnalités Batch - AccountUtils</vt:lpstr>
      <vt:lpstr>Classes Apex – Fonctionnalités Batch – createTasksSchedulable </vt:lpstr>
      <vt:lpstr>Classes Apex – hasProduct/hasTask/hasOrder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Créez un backend Apex</dc:title>
  <dc:creator>TROUILLET Valentin (Externe)</dc:creator>
  <cp:lastModifiedBy>TROUILLET Valentin (Externe)</cp:lastModifiedBy>
  <cp:revision>16</cp:revision>
  <dcterms:created xsi:type="dcterms:W3CDTF">2022-06-30T12:23:55Z</dcterms:created>
  <dcterms:modified xsi:type="dcterms:W3CDTF">2022-07-06T17:33:34Z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