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73" r:id="rId4"/>
    <p:sldId id="271" r:id="rId5"/>
    <p:sldId id="262" r:id="rId6"/>
    <p:sldId id="269" r:id="rId7"/>
    <p:sldId id="259" r:id="rId8"/>
    <p:sldId id="261" r:id="rId9"/>
    <p:sldId id="268" r:id="rId10"/>
    <p:sldId id="260" r:id="rId11"/>
    <p:sldId id="265" r:id="rId12"/>
    <p:sldId id="263" r:id="rId13"/>
    <p:sldId id="264" r:id="rId14"/>
    <p:sldId id="267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DE7B2-1E6B-B64D-BCE5-5DEB1569E701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6654D-5E77-D94F-9D38-7269DCEA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estimated 30 Seconds to 1 minute 30 Seconds</a:t>
            </a:r>
          </a:p>
          <a:p>
            <a:r>
              <a:rPr lang="en-US" dirty="0" smtClean="0"/>
              <a:t>Game ends if player falls through the gaps in-between platforms or when time limit expires</a:t>
            </a:r>
          </a:p>
          <a:p>
            <a:r>
              <a:rPr lang="en-US" dirty="0" smtClean="0"/>
              <a:t>Left Button: Jump</a:t>
            </a:r>
          </a:p>
          <a:p>
            <a:r>
              <a:rPr lang="en-US" dirty="0" smtClean="0"/>
              <a:t>Right Button: Slash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654D-5E77-D94F-9D38-7269DCEA4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E985B7-E5FB-3E46-B21C-59D637B8EB80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71AD5D9-74AC-4D40-9CEE-13A1015A76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Kitchen Wrath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Kinnear Wong, </a:t>
            </a:r>
            <a:r>
              <a:rPr lang="en-US" dirty="0" err="1" smtClean="0"/>
              <a:t>Rui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sv-SE" dirty="0"/>
              <a:t>M</a:t>
            </a:r>
            <a:r>
              <a:rPr lang="sv-SE" dirty="0" smtClean="0"/>
              <a:t>uhammad </a:t>
            </a:r>
            <a:r>
              <a:rPr lang="en-US" dirty="0" err="1" smtClean="0"/>
              <a:t>Salihin</a:t>
            </a:r>
            <a:r>
              <a:rPr lang="en-US" dirty="0" smtClean="0"/>
              <a:t>, </a:t>
            </a:r>
            <a:r>
              <a:rPr lang="en-US" dirty="0" err="1" smtClean="0"/>
              <a:t>Valentina</a:t>
            </a:r>
            <a:r>
              <a:rPr lang="en-US" dirty="0" smtClean="0"/>
              <a:t> Lee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400" y="361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2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Cosmetics with in-game Coins</a:t>
            </a:r>
          </a:p>
          <a:p>
            <a:r>
              <a:rPr lang="en-US" dirty="0" smtClean="0"/>
              <a:t>Possibly Upgrade Power ups with hard currency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61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Social Media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&amp; Compare High scores on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Yet To Be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Sarcastic humorous gameplay</a:t>
            </a:r>
          </a:p>
          <a:p>
            <a:r>
              <a:rPr lang="en-US" dirty="0" smtClean="0"/>
              <a:t>Proper Level/Platform Generation</a:t>
            </a:r>
          </a:p>
          <a:p>
            <a:r>
              <a:rPr lang="en-US" dirty="0" smtClean="0"/>
              <a:t>Full-Range of Recipes</a:t>
            </a:r>
          </a:p>
          <a:p>
            <a:r>
              <a:rPr lang="en-US" dirty="0" smtClean="0"/>
              <a:t>Polished UI</a:t>
            </a:r>
            <a:endParaRPr lang="en-US" dirty="0"/>
          </a:p>
          <a:p>
            <a:r>
              <a:rPr lang="en-US" dirty="0" smtClean="0"/>
              <a:t>Any User Feedback e.g. Visual Effects, Camera Shake</a:t>
            </a:r>
          </a:p>
        </p:txBody>
      </p:sp>
    </p:spTree>
    <p:extLst>
      <p:ext uri="{BB962C8B-B14F-4D97-AF65-F5344CB8AC3E}">
        <p14:creationId xmlns:p14="http://schemas.microsoft.com/office/powerpoint/2010/main" val="53640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Insufficient Time due to a large scope</a:t>
            </a:r>
          </a:p>
          <a:p>
            <a:r>
              <a:rPr lang="en-US" dirty="0" smtClean="0"/>
              <a:t>Might take a lot of time to implement very polished gameplay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1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1-2 : All Core Gameplay Features Implemented</a:t>
            </a:r>
          </a:p>
          <a:p>
            <a:r>
              <a:rPr lang="en-US" dirty="0" smtClean="0"/>
              <a:t>4-5 : Shop, High scores, Facebook Integration, Interstitials</a:t>
            </a:r>
          </a:p>
          <a:p>
            <a:r>
              <a:rPr lang="en-US" dirty="0" smtClean="0"/>
              <a:t>6-8 : Deep Polishing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7576" y="3250835"/>
            <a:ext cx="3214624" cy="72529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400" y="361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side Scrolling </a:t>
            </a:r>
            <a:r>
              <a:rPr lang="en-US" dirty="0" err="1" smtClean="0"/>
              <a:t>Platformer</a:t>
            </a:r>
            <a:endParaRPr lang="en-US" dirty="0" smtClean="0"/>
          </a:p>
          <a:p>
            <a:r>
              <a:rPr lang="en-US" dirty="0" smtClean="0"/>
              <a:t>Infinite </a:t>
            </a:r>
            <a:r>
              <a:rPr lang="en-US" dirty="0" smtClean="0"/>
              <a:t>Runner</a:t>
            </a:r>
          </a:p>
          <a:p>
            <a:r>
              <a:rPr lang="en-US" dirty="0" smtClean="0"/>
              <a:t>Theme: Kitchen Themed Recipe Runner</a:t>
            </a:r>
            <a:endParaRPr lang="en-US" dirty="0"/>
          </a:p>
          <a:p>
            <a:r>
              <a:rPr lang="en-US" dirty="0" smtClean="0"/>
              <a:t>Two-Button Press Game</a:t>
            </a:r>
          </a:p>
          <a:p>
            <a:r>
              <a:rPr lang="en-US" dirty="0"/>
              <a:t>D</a:t>
            </a:r>
            <a:r>
              <a:rPr lang="en-US" dirty="0" smtClean="0"/>
              <a:t>esigned for Android (possibly 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Target Audience: Children to Adults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Ex-Samurai changes his violent ways and becomes a chef to cook for people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5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Survive &amp; Complete as many recipes as possible before time runs out</a:t>
            </a:r>
          </a:p>
          <a:p>
            <a:r>
              <a:rPr lang="en-US" dirty="0" smtClean="0"/>
              <a:t>Stay on top of platforms</a:t>
            </a:r>
          </a:p>
          <a:p>
            <a:r>
              <a:rPr lang="en-US" dirty="0" smtClean="0"/>
              <a:t>High Score</a:t>
            </a:r>
          </a:p>
        </p:txBody>
      </p:sp>
    </p:spTree>
    <p:extLst>
      <p:ext uri="{BB962C8B-B14F-4D97-AF65-F5344CB8AC3E}">
        <p14:creationId xmlns:p14="http://schemas.microsoft.com/office/powerpoint/2010/main" val="417629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filled sarcastic humor</a:t>
            </a:r>
          </a:p>
          <a:p>
            <a:endParaRPr lang="en-US" dirty="0"/>
          </a:p>
          <a:p>
            <a:r>
              <a:rPr lang="en-US" dirty="0" smtClean="0"/>
              <a:t>Funny &amp; Chaotic</a:t>
            </a:r>
          </a:p>
          <a:p>
            <a:endParaRPr lang="en-US" dirty="0"/>
          </a:p>
          <a:p>
            <a:r>
              <a:rPr lang="en-US" dirty="0" smtClean="0"/>
              <a:t>Designed for Casual &amp; Hardcore Gamers alike</a:t>
            </a:r>
          </a:p>
        </p:txBody>
      </p:sp>
    </p:spTree>
    <p:extLst>
      <p:ext uri="{BB962C8B-B14F-4D97-AF65-F5344CB8AC3E}">
        <p14:creationId xmlns:p14="http://schemas.microsoft.com/office/powerpoint/2010/main" val="235388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Art</a:t>
            </a:r>
          </a:p>
          <a:p>
            <a:endParaRPr lang="en-US" dirty="0" smtClean="0"/>
          </a:p>
          <a:p>
            <a:r>
              <a:rPr lang="en-US" dirty="0" smtClean="0"/>
              <a:t>Cartoony</a:t>
            </a:r>
            <a:endParaRPr lang="en-US" dirty="0"/>
          </a:p>
        </p:txBody>
      </p:sp>
      <p:pic>
        <p:nvPicPr>
          <p:cNvPr id="4" name="Picture 3" descr="http://www.applegazette.com/wp-content/uploads/jetpackjoyride1-550x41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765137"/>
            <a:ext cx="3095714" cy="231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7" y="4180145"/>
            <a:ext cx="3438614" cy="2292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789" y="4322021"/>
            <a:ext cx="3054350" cy="20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three items to match up and create a recipe</a:t>
            </a:r>
          </a:p>
          <a:p>
            <a:r>
              <a:rPr lang="en-US" dirty="0" smtClean="0"/>
              <a:t>Discover new recipes</a:t>
            </a:r>
            <a:endParaRPr lang="en-US" dirty="0" smtClean="0"/>
          </a:p>
          <a:p>
            <a:r>
              <a:rPr lang="en-US" dirty="0" smtClean="0"/>
              <a:t>Completing recipes </a:t>
            </a:r>
            <a:r>
              <a:rPr lang="en-US" dirty="0" smtClean="0"/>
              <a:t>fills a bar</a:t>
            </a:r>
          </a:p>
          <a:p>
            <a:r>
              <a:rPr lang="en-US" dirty="0" smtClean="0"/>
              <a:t>When Bar is filled it </a:t>
            </a:r>
            <a:r>
              <a:rPr lang="en-US" dirty="0" smtClean="0"/>
              <a:t>gives different </a:t>
            </a:r>
            <a:r>
              <a:rPr lang="en-US" dirty="0" smtClean="0"/>
              <a:t>types </a:t>
            </a:r>
            <a:r>
              <a:rPr lang="en-US" dirty="0" smtClean="0"/>
              <a:t>of Power ups to the player</a:t>
            </a:r>
            <a:endParaRPr lang="en-US" dirty="0" smtClean="0"/>
          </a:p>
          <a:p>
            <a:r>
              <a:rPr lang="en-US" dirty="0" smtClean="0"/>
              <a:t>Random Generated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39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Mode – Timer Based</a:t>
            </a:r>
          </a:p>
          <a:p>
            <a:endParaRPr lang="en-US" dirty="0"/>
          </a:p>
          <a:p>
            <a:r>
              <a:rPr lang="en-US" dirty="0" smtClean="0"/>
              <a:t>Endless Mode – Run till the player 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7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 descr="Screenshot_2014-06-08-16-13-5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" b="1153"/>
          <a:stretch>
            <a:fillRect/>
          </a:stretch>
        </p:blipFill>
        <p:spPr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3818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145</TotalTime>
  <Words>300</Words>
  <Application>Microsoft Macintosh PowerPoint</Application>
  <PresentationFormat>On-screen Show (4:3)</PresentationFormat>
  <Paragraphs>60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Habitat</vt:lpstr>
      <vt:lpstr>Kitchen Wrath</vt:lpstr>
      <vt:lpstr>What is it?</vt:lpstr>
      <vt:lpstr>Story</vt:lpstr>
      <vt:lpstr>Player Goals</vt:lpstr>
      <vt:lpstr>Player Motivation</vt:lpstr>
      <vt:lpstr>Art Style</vt:lpstr>
      <vt:lpstr>Unique Features</vt:lpstr>
      <vt:lpstr>Game Modes</vt:lpstr>
      <vt:lpstr>Prototype</vt:lpstr>
      <vt:lpstr>Shop</vt:lpstr>
      <vt:lpstr>Planned Social Media Features</vt:lpstr>
      <vt:lpstr>Things Yet To Be Included</vt:lpstr>
      <vt:lpstr>Possible Risks</vt:lpstr>
      <vt:lpstr>Basic Schedule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Wrath</dc:title>
  <dc:creator>Kinnear Wong</dc:creator>
  <cp:lastModifiedBy>Kinnear Wong</cp:lastModifiedBy>
  <cp:revision>133</cp:revision>
  <dcterms:created xsi:type="dcterms:W3CDTF">2014-06-08T12:55:47Z</dcterms:created>
  <dcterms:modified xsi:type="dcterms:W3CDTF">2014-06-08T16:00:29Z</dcterms:modified>
</cp:coreProperties>
</file>