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3283-29AC-ABC8-CA98-59FEF0F2A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AF830-CC73-1072-F1C5-590AD1F18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A026D-88AD-5867-5B32-E88DBFA9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44FE-B6DA-47AB-BD2E-9300FC5A9B19}" type="datetimeFigureOut">
              <a:rPr lang="es-MX" smtClean="0"/>
              <a:t>06/10/2024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92CBC-CED2-0D28-244A-038896A5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6462B-D430-BAFB-92F3-2168FC4D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41DA-1A41-4841-AE80-188B02298AB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59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7759-64A8-FF31-D5D3-0DF389AF0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7FAFB-AFC5-0B90-F9EE-1B3F3BFC7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A9158-19AD-AA1C-88F4-5078B89D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44FE-B6DA-47AB-BD2E-9300FC5A9B19}" type="datetimeFigureOut">
              <a:rPr lang="es-MX" smtClean="0"/>
              <a:t>06/10/2024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89596-A0C3-3AE9-21FC-9B71EAB4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E66F7-BC99-D095-82C1-43CC3C45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41DA-1A41-4841-AE80-188B02298AB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735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CEE11A-F747-B01C-D42D-DEEF0F6372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A093F-581F-B4F8-21F9-DE852859E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A8501-B24A-9663-EFDF-997FA3CC8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44FE-B6DA-47AB-BD2E-9300FC5A9B19}" type="datetimeFigureOut">
              <a:rPr lang="es-MX" smtClean="0"/>
              <a:t>06/10/2024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E0DE5-E56D-C060-D659-FF4E61EA3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812E3-C4FC-CB8E-56C0-289626C6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41DA-1A41-4841-AE80-188B02298AB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0860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D5034-DDD6-37A5-36A9-223930CE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74D12-F128-12F4-AD21-BC585279A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25EB3-F64F-2194-6968-159BDB198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44FE-B6DA-47AB-BD2E-9300FC5A9B19}" type="datetimeFigureOut">
              <a:rPr lang="es-MX" smtClean="0"/>
              <a:t>06/10/2024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EA4E0-00A8-A9CD-188A-C0AECDA3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DF141-DA36-6976-3944-6F0E6C45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41DA-1A41-4841-AE80-188B02298AB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826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540E-50D3-2518-E424-107FB4556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2B186-BD2A-CB6F-3E84-87E881B87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2456F-B271-F18F-9DBC-1775490A0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44FE-B6DA-47AB-BD2E-9300FC5A9B19}" type="datetimeFigureOut">
              <a:rPr lang="es-MX" smtClean="0"/>
              <a:t>06/10/2024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3C8F0-5EFF-4116-576B-7ADB9FAA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80B76-E074-28FE-A8D9-664C740C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41DA-1A41-4841-AE80-188B02298AB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597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07273-10C2-3C03-F6CD-1C8E75EA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582CC-037E-F0BC-37A6-59B322A28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35CDF-5771-282E-F6FD-E2818B264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00CAC-B93A-68E9-61AD-7500E04E3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44FE-B6DA-47AB-BD2E-9300FC5A9B19}" type="datetimeFigureOut">
              <a:rPr lang="es-MX" smtClean="0"/>
              <a:t>06/10/2024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5018F-48AF-578A-2A4A-22F41EA8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FCD3D-1DBD-4212-F5B9-A0859F4FD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41DA-1A41-4841-AE80-188B02298AB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5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74FF-3954-9675-0816-607146ACB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DAB6D-ECB1-DA0C-E6CF-E46C54107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7F78-4318-2BBC-069C-85A0309F4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92D4D2-80DD-E943-D5BB-CC95F1733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3FDE4A-9FB7-366C-9CD7-B42C1DC0E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68B96A-D595-C6A1-0950-4C0A214B5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44FE-B6DA-47AB-BD2E-9300FC5A9B19}" type="datetimeFigureOut">
              <a:rPr lang="es-MX" smtClean="0"/>
              <a:t>06/10/2024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F22FCB-E75F-F4EC-36C5-2E7C21B0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7484C-0C4D-8959-3AFA-887FB4ED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41DA-1A41-4841-AE80-188B02298AB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595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4012-9C49-6B3E-39E7-F588258E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CA6414-4059-5A2D-26E3-3F36B895F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44FE-B6DA-47AB-BD2E-9300FC5A9B19}" type="datetimeFigureOut">
              <a:rPr lang="es-MX" smtClean="0"/>
              <a:t>06/10/2024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F40BA-00A0-BDD8-2A3D-EF8B8DA73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EA2FC-12A1-4369-BCBA-AD5210EE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41DA-1A41-4841-AE80-188B02298AB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375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016733-F1F7-09C5-AB6F-4B81AD620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44FE-B6DA-47AB-BD2E-9300FC5A9B19}" type="datetimeFigureOut">
              <a:rPr lang="es-MX" smtClean="0"/>
              <a:t>06/10/2024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37DE8-3452-00A3-90F8-4093F8DC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5F4CF-EBC1-5C9B-6508-AE7D8B478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41DA-1A41-4841-AE80-188B02298AB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55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3588-8228-A452-959B-A9F98DA7E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60EFA-22C9-FF69-464B-00147868A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63F90-5FBB-1F58-CCA5-3FA8674EF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5140C-CBEC-7F0B-C2D8-401937BA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44FE-B6DA-47AB-BD2E-9300FC5A9B19}" type="datetimeFigureOut">
              <a:rPr lang="es-MX" smtClean="0"/>
              <a:t>06/10/2024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03B10-D655-CF81-2C86-275D195D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723BC-F85A-88D2-7491-72FD5305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41DA-1A41-4841-AE80-188B02298AB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926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40F4-17BB-C338-195C-D5F773A18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04573-1596-95A1-0289-23D0C8344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4AFD4-ADA5-43CC-F477-B39F4B290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7A4F1-752D-4C40-91BB-EA87AF2E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44FE-B6DA-47AB-BD2E-9300FC5A9B19}" type="datetimeFigureOut">
              <a:rPr lang="es-MX" smtClean="0"/>
              <a:t>06/10/2024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28467-F37F-9270-DAD9-67F6B691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57D5-41B0-2C7A-10D2-E078C10C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41DA-1A41-4841-AE80-188B02298AB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920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0826EC-11CD-C909-F042-2FC5288D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B6DD2-12AC-7CE0-1078-B28D71820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323B5-BD9B-8538-4DD8-02E65B9D6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1644FE-B6DA-47AB-BD2E-9300FC5A9B19}" type="datetimeFigureOut">
              <a:rPr lang="es-MX" smtClean="0"/>
              <a:t>06/10/2024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FE05D-42B4-948E-5125-D554D4E00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21A05-D2C9-6960-441B-F0E205BF5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2E41DA-1A41-4841-AE80-188B02298AB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916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1" descr="A computer screen with a computer screen&#10;&#10;Description automatically generated">
            <a:extLst>
              <a:ext uri="{FF2B5EF4-FFF2-40B4-BE49-F238E27FC236}">
                <a16:creationId xmlns:a16="http://schemas.microsoft.com/office/drawing/2014/main" id="{98BDD901-730E-EB0E-53D3-FB58EF147E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43480"/>
            <a:ext cx="5294716" cy="39710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2" descr="A computer monitor with a purple screen&#10;&#10;Description automatically generated">
            <a:extLst>
              <a:ext uri="{FF2B5EF4-FFF2-40B4-BE49-F238E27FC236}">
                <a16:creationId xmlns:a16="http://schemas.microsoft.com/office/drawing/2014/main" id="{B3EA111E-D073-8A39-C7CC-ACEBB0649F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430244"/>
            <a:ext cx="5294715" cy="399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2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2ABC4B-37D8-4218-BDD8-6DF6A00C0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n 4" descr="A computer monitor with a screen on&#10;&#10;Description automatically generated">
            <a:extLst>
              <a:ext uri="{FF2B5EF4-FFF2-40B4-BE49-F238E27FC236}">
                <a16:creationId xmlns:a16="http://schemas.microsoft.com/office/drawing/2014/main" id="{CCABFF06-7C8C-AA87-7F2B-2FDD481AEC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97" r="-2" b="11607"/>
          <a:stretch/>
        </p:blipFill>
        <p:spPr>
          <a:xfrm>
            <a:off x="321730" y="321732"/>
            <a:ext cx="5674897" cy="3017405"/>
          </a:xfrm>
          <a:prstGeom prst="rect">
            <a:avLst/>
          </a:prstGeom>
        </p:spPr>
      </p:pic>
      <p:pic>
        <p:nvPicPr>
          <p:cNvPr id="2" name="Imagen 3" descr="A computer screen with a blue square and white text&#10;&#10;Description automatically generated">
            <a:extLst>
              <a:ext uri="{FF2B5EF4-FFF2-40B4-BE49-F238E27FC236}">
                <a16:creationId xmlns:a16="http://schemas.microsoft.com/office/drawing/2014/main" id="{4B8EA3D4-2AE8-ACDA-2EBC-D41BBFE7E9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2" r="-2" b="27788"/>
          <a:stretch/>
        </p:blipFill>
        <p:spPr>
          <a:xfrm>
            <a:off x="321730" y="3510853"/>
            <a:ext cx="5674897" cy="2789954"/>
          </a:xfrm>
          <a:prstGeom prst="rect">
            <a:avLst/>
          </a:prstGeom>
        </p:spPr>
      </p:pic>
      <p:pic>
        <p:nvPicPr>
          <p:cNvPr id="4" name="Imagen 5" descr="A computer screen with a computer screen&#10;&#10;Description automatically generated">
            <a:extLst>
              <a:ext uri="{FF2B5EF4-FFF2-40B4-BE49-F238E27FC236}">
                <a16:creationId xmlns:a16="http://schemas.microsoft.com/office/drawing/2014/main" id="{A0855E87-9FCD-835A-43DE-A6BE74CE6B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4" r="-2" b="15794"/>
          <a:stretch/>
        </p:blipFill>
        <p:spPr>
          <a:xfrm>
            <a:off x="6195373" y="321733"/>
            <a:ext cx="5674897" cy="597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49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America Vallejo</dc:creator>
  <cp:lastModifiedBy>America Vallejo</cp:lastModifiedBy>
  <cp:revision>1</cp:revision>
  <dcterms:created xsi:type="dcterms:W3CDTF">2024-10-06T21:48:38Z</dcterms:created>
  <dcterms:modified xsi:type="dcterms:W3CDTF">2024-10-06T21:51:35Z</dcterms:modified>
</cp:coreProperties>
</file>