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7"/>
  </p:normalViewPr>
  <p:slideViewPr>
    <p:cSldViewPr snapToGrid="0">
      <p:cViewPr varScale="1">
        <p:scale>
          <a:sx n="85" d="100"/>
          <a:sy n="85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52BBC-757A-1049-888E-7DE243F6C6C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134D7-2514-FB48-88F5-88E80AD0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134D7-2514-FB48-88F5-88E80AD037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3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48E9-D565-25FA-D93E-A687306CD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4DA9F-1F42-ACC7-3C01-BEDB5469F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507DC-D057-76B6-FBE3-0ED2BB9C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B6FF-88A5-7543-98BB-6182DD7DC644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41C94-1471-3CE7-3B9C-6796AE14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5931C-7EC7-22D6-64B5-7B9219FC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7DE2-A5F9-4640-9000-4712AE39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7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EB60-ACB9-6A25-4F2C-8EDCD395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7BDEB-E9C8-FBB4-7996-73772FE53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B87A-4D4D-DC45-A5CC-6B6B1FE7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B6FF-88A5-7543-98BB-6182DD7DC644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3009-4650-DA4A-739B-C2F00CF3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BA26-1C1C-46EC-CEC4-8CEBEDF0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7DE2-A5F9-4640-9000-4712AE39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6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33ACA-473F-EF9E-3D1E-400FFDFD5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2FD5E-4AA5-D703-9F20-E4170C7F3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022C7-D548-C9B8-1F5E-0CF6E9E0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B6FF-88A5-7543-98BB-6182DD7DC644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5280-7900-2FF3-BABE-DB2C9777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9D0B1-F10F-C4D1-FE2C-0A296C2D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7DE2-A5F9-4640-9000-4712AE39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0FD7-56C0-1039-7E06-E14F8422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8C1F-F598-4607-799C-C406A330A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34CFA-2F8C-9FFA-364F-493A6911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B6FF-88A5-7543-98BB-6182DD7DC644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38DF-0EDC-072D-A880-DA994A59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02BFE-3C68-3331-8068-320CDE3E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7DE2-A5F9-4640-9000-4712AE39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9FA1-9E0A-ABEE-1A5B-15D59D77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66F7C-6CAC-532B-A55C-50383C6D9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BD3E5-D59F-2CA6-35AA-84A4E958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B6FF-88A5-7543-98BB-6182DD7DC644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5B4DC-3AF2-A762-644B-3E615D78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A30BB-9868-FBE5-5B50-428BAAE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7DE2-A5F9-4640-9000-4712AE39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B492-63B7-C20C-BF9C-1688C2BC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93DF-E4B0-70EF-F733-168B221DA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26FC9-B8BA-0A3A-60F9-2A10DC0EA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98B14-E41C-F34B-570A-C967D281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B6FF-88A5-7543-98BB-6182DD7DC644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70EFA-FF92-29BB-0805-7365A964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E267E-48FF-EA40-F972-6A81DA51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7DE2-A5F9-4640-9000-4712AE39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8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D407-E2E3-C014-9FCE-C2C8C59B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E6A24-8A57-A548-B196-21C29E0A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FA27F-4052-4A38-E576-0959E696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AA729-14F0-4D38-C36F-D143D0F3C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DB49A-723A-7B68-76C0-3661EE008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6AAB9-064E-5C25-BCE4-65379520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B6FF-88A5-7543-98BB-6182DD7DC644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BE588-2FDA-B610-D91F-183E2C08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C77F5-64A5-42DE-D597-30FBEDFC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7DE2-A5F9-4640-9000-4712AE39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3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BC0-CB94-181E-C3C6-968D7B3D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70C59-22E2-B777-2982-0178FB03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B6FF-88A5-7543-98BB-6182DD7DC644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16DE7-1B6B-830F-C960-BDD4B46B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50EB4-624C-1251-7A62-3CCA0C13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7DE2-A5F9-4640-9000-4712AE39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1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0C649-C5A9-FBA2-F6C4-16001399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B6FF-88A5-7543-98BB-6182DD7DC644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E94BA-28F7-2110-D3F4-EDE98B04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6FA81-946D-F650-1BCA-5105D7EE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7DE2-A5F9-4640-9000-4712AE39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6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0EE7-1EA7-B11B-BBAE-18C3AEA7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9507-E02E-3DBC-02BE-0C3AEC1E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035B4-37F2-2C3D-40B0-E736921A2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DF58B-C25E-4453-E153-607B0CBC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B6FF-88A5-7543-98BB-6182DD7DC644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CF533-D7A1-D559-EED3-1AE4B74A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89878-6B97-1583-83CE-9FF1CEA8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7DE2-A5F9-4640-9000-4712AE39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297B-D471-5CF2-ABA5-4E4F117F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FAA87-0BA6-873D-3E4F-427FE31D1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599C9-68E3-01D6-218F-C78B94532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6F17C-C5C8-E4EF-8B1F-F89710B8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B6FF-88A5-7543-98BB-6182DD7DC644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01E8F-102A-36E9-918D-8D13525D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9E697-F51A-F1D0-65F9-64DDF2C6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7DE2-A5F9-4640-9000-4712AE39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52719-5E3F-62B0-23E1-6D907838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CC0F6-F1F3-63A2-F976-13737233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6B8B-4974-422D-E47F-4F4250E75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C0B6FF-88A5-7543-98BB-6182DD7DC644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3407A-7756-4FE5-0F62-2DC717F2D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AD78-562F-0B9E-8FC5-E3C6ACD3C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A7DE2-A5F9-4640-9000-4712AE39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Picture 4" descr="A purple car driving on a road&#10;&#10;Description automatically generated">
            <a:extLst>
              <a:ext uri="{FF2B5EF4-FFF2-40B4-BE49-F238E27FC236}">
                <a16:creationId xmlns:a16="http://schemas.microsoft.com/office/drawing/2014/main" id="{FE8D2C9A-6F05-AF08-73B0-A7B82B8B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9476"/>
          <a:stretch/>
        </p:blipFill>
        <p:spPr>
          <a:xfrm>
            <a:off x="897192" y="422112"/>
            <a:ext cx="11056947" cy="5730212"/>
          </a:xfrm>
          <a:prstGeom prst="rect">
            <a:avLst/>
          </a:prstGeom>
        </p:spPr>
      </p:pic>
      <p:pic>
        <p:nvPicPr>
          <p:cNvPr id="3" name="Picture 2" descr="A qr code with a person on a motorcycle&#10;&#10;Description automatically generated">
            <a:extLst>
              <a:ext uri="{FF2B5EF4-FFF2-40B4-BE49-F238E27FC236}">
                <a16:creationId xmlns:a16="http://schemas.microsoft.com/office/drawing/2014/main" id="{68DEE2EE-5FD6-2F47-2624-56548E84A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93" y="433780"/>
            <a:ext cx="4055533" cy="4055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6E8A9-A424-2121-14C1-F2C4A64FFEEC}"/>
              </a:ext>
            </a:extLst>
          </p:cNvPr>
          <p:cNvSpPr txBox="1"/>
          <p:nvPr/>
        </p:nvSpPr>
        <p:spPr>
          <a:xfrm>
            <a:off x="947945" y="5682892"/>
            <a:ext cx="6914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</a:rPr>
              <a:t>https://vallentxd-1.github.io/viajevioleta/</a:t>
            </a:r>
          </a:p>
          <a:p>
            <a:r>
              <a:rPr lang="en-US" sz="2800" b="1" noProof="1">
                <a:solidFill>
                  <a:schemeClr val="bg1"/>
                </a:solidFill>
              </a:rPr>
              <a:t>Viaje Violeta Ale: 811 886 0099</a:t>
            </a:r>
          </a:p>
        </p:txBody>
      </p:sp>
    </p:spTree>
    <p:extLst>
      <p:ext uri="{BB962C8B-B14F-4D97-AF65-F5344CB8AC3E}">
        <p14:creationId xmlns:p14="http://schemas.microsoft.com/office/powerpoint/2010/main" val="167026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18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golmedoh72@gmail.com</dc:creator>
  <cp:lastModifiedBy>golmedoh72@gmail.com</cp:lastModifiedBy>
  <cp:revision>11</cp:revision>
  <dcterms:created xsi:type="dcterms:W3CDTF">2024-09-08T00:56:25Z</dcterms:created>
  <dcterms:modified xsi:type="dcterms:W3CDTF">2024-09-16T05:07:17Z</dcterms:modified>
</cp:coreProperties>
</file>