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7" r:id="rId3"/>
    <p:sldId id="277" r:id="rId4"/>
    <p:sldId id="269" r:id="rId5"/>
    <p:sldId id="270" r:id="rId6"/>
    <p:sldId id="279" r:id="rId7"/>
    <p:sldId id="278" r:id="rId8"/>
    <p:sldId id="266" r:id="rId9"/>
    <p:sldId id="275" r:id="rId10"/>
    <p:sldId id="272" r:id="rId11"/>
    <p:sldId id="273" r:id="rId12"/>
    <p:sldId id="274" r:id="rId13"/>
    <p:sldId id="276" r:id="rId14"/>
    <p:sldId id="28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605-21" initials="6" lastIdx="1" clrIdx="0">
    <p:extLst>
      <p:ext uri="{19B8F6BF-5375-455C-9EA6-DF929625EA0E}">
        <p15:presenceInfo xmlns:p15="http://schemas.microsoft.com/office/powerpoint/2012/main" userId="605-2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  <a:srgbClr val="F6F8FC"/>
    <a:srgbClr val="5587A2"/>
    <a:srgbClr val="DDE7ED"/>
    <a:srgbClr val="48BAC0"/>
    <a:srgbClr val="318B8F"/>
    <a:srgbClr val="E6E6E6"/>
    <a:srgbClr val="D7D7D7"/>
    <a:srgbClr val="94F4FE"/>
    <a:srgbClr val="A9FD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4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4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453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12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997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37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77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64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760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937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1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513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159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002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449365" y="347472"/>
            <a:ext cx="11826240" cy="65105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1700213" latinLnBrk="0">
              <a:defRPr/>
            </a:pPr>
            <a:endParaRPr lang="en-US" altLang="ko-KR" sz="600" kern="0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EEDAEC5-3E98-4C82-AAB8-25D43469317A}"/>
              </a:ext>
            </a:extLst>
          </p:cNvPr>
          <p:cNvGrpSpPr/>
          <p:nvPr/>
        </p:nvGrpSpPr>
        <p:grpSpPr>
          <a:xfrm>
            <a:off x="6096000" y="1782515"/>
            <a:ext cx="389780" cy="438708"/>
            <a:chOff x="5395274" y="2650519"/>
            <a:chExt cx="1459542" cy="1642754"/>
          </a:xfrm>
          <a:solidFill>
            <a:schemeClr val="bg1"/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BCEA8B-A9FD-4319-B8E2-A27E533020F0}"/>
                </a:ext>
              </a:extLst>
            </p:cNvPr>
            <p:cNvSpPr txBox="1"/>
            <p:nvPr/>
          </p:nvSpPr>
          <p:spPr>
            <a:xfrm>
              <a:off x="5628161" y="2650519"/>
              <a:ext cx="943373" cy="1642754"/>
            </a:xfrm>
            <a:custGeom>
              <a:avLst/>
              <a:gdLst>
                <a:gd name="connsiteX0" fmla="*/ 558294 w 943373"/>
                <a:gd name="connsiteY0" fmla="*/ 0 h 1642754"/>
                <a:gd name="connsiteX1" fmla="*/ 943373 w 943373"/>
                <a:gd name="connsiteY1" fmla="*/ 0 h 1642754"/>
                <a:gd name="connsiteX2" fmla="*/ 430222 w 943373"/>
                <a:gd name="connsiteY2" fmla="*/ 1509968 h 1642754"/>
                <a:gd name="connsiteX3" fmla="*/ 352120 w 943373"/>
                <a:gd name="connsiteY3" fmla="*/ 1605763 h 1642754"/>
                <a:gd name="connsiteX4" fmla="*/ 233323 w 943373"/>
                <a:gd name="connsiteY4" fmla="*/ 1642754 h 1642754"/>
                <a:gd name="connsiteX5" fmla="*/ 0 w 943373"/>
                <a:gd name="connsiteY5" fmla="*/ 1642754 h 164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73" h="1642754">
                  <a:moveTo>
                    <a:pt x="558294" y="0"/>
                  </a:moveTo>
                  <a:lnTo>
                    <a:pt x="943373" y="0"/>
                  </a:lnTo>
                  <a:lnTo>
                    <a:pt x="430222" y="1509968"/>
                  </a:lnTo>
                  <a:cubicBezTo>
                    <a:pt x="416883" y="1549172"/>
                    <a:pt x="390851" y="1581105"/>
                    <a:pt x="352120" y="1605763"/>
                  </a:cubicBezTo>
                  <a:cubicBezTo>
                    <a:pt x="313390" y="1630424"/>
                    <a:pt x="273792" y="1642754"/>
                    <a:pt x="233323" y="1642754"/>
                  </a:cubicBezTo>
                  <a:lnTo>
                    <a:pt x="0" y="1642754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E41BC68-4E7D-49D0-B72F-AD0628DF064E}"/>
                </a:ext>
              </a:extLst>
            </p:cNvPr>
            <p:cNvSpPr txBox="1"/>
            <p:nvPr/>
          </p:nvSpPr>
          <p:spPr>
            <a:xfrm flipH="1" flipV="1">
              <a:off x="5395274" y="2650519"/>
              <a:ext cx="643796" cy="867938"/>
            </a:xfrm>
            <a:custGeom>
              <a:avLst/>
              <a:gdLst>
                <a:gd name="connsiteX0" fmla="*/ 325633 w 710719"/>
                <a:gd name="connsiteY0" fmla="*/ 0 h 958161"/>
                <a:gd name="connsiteX1" fmla="*/ 710719 w 710719"/>
                <a:gd name="connsiteY1" fmla="*/ 0 h 958161"/>
                <a:gd name="connsiteX2" fmla="*/ 430222 w 710719"/>
                <a:gd name="connsiteY2" fmla="*/ 825375 h 958161"/>
                <a:gd name="connsiteX3" fmla="*/ 352120 w 710719"/>
                <a:gd name="connsiteY3" fmla="*/ 921170 h 958161"/>
                <a:gd name="connsiteX4" fmla="*/ 233323 w 710719"/>
                <a:gd name="connsiteY4" fmla="*/ 958161 h 958161"/>
                <a:gd name="connsiteX5" fmla="*/ 0 w 710719"/>
                <a:gd name="connsiteY5" fmla="*/ 958161 h 95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719" h="958161">
                  <a:moveTo>
                    <a:pt x="325633" y="0"/>
                  </a:moveTo>
                  <a:lnTo>
                    <a:pt x="710719" y="0"/>
                  </a:lnTo>
                  <a:lnTo>
                    <a:pt x="430222" y="825375"/>
                  </a:lnTo>
                  <a:cubicBezTo>
                    <a:pt x="416883" y="864579"/>
                    <a:pt x="390851" y="896512"/>
                    <a:pt x="352120" y="921170"/>
                  </a:cubicBezTo>
                  <a:cubicBezTo>
                    <a:pt x="313390" y="945831"/>
                    <a:pt x="273792" y="958161"/>
                    <a:pt x="233323" y="958161"/>
                  </a:cubicBezTo>
                  <a:lnTo>
                    <a:pt x="0" y="958161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006E871-08F3-42A5-9035-068D3373CB7F}"/>
                </a:ext>
              </a:extLst>
            </p:cNvPr>
            <p:cNvSpPr txBox="1"/>
            <p:nvPr/>
          </p:nvSpPr>
          <p:spPr>
            <a:xfrm>
              <a:off x="6393134" y="3186398"/>
              <a:ext cx="461682" cy="332059"/>
            </a:xfrm>
            <a:custGeom>
              <a:avLst/>
              <a:gdLst>
                <a:gd name="connsiteX0" fmla="*/ 112851 w 461682"/>
                <a:gd name="connsiteY0" fmla="*/ 0 h 332059"/>
                <a:gd name="connsiteX1" fmla="*/ 461682 w 461682"/>
                <a:gd name="connsiteY1" fmla="*/ 0 h 332059"/>
                <a:gd name="connsiteX2" fmla="*/ 389711 w 461682"/>
                <a:gd name="connsiteY2" fmla="*/ 211777 h 332059"/>
                <a:gd name="connsiteX3" fmla="*/ 318964 w 461682"/>
                <a:gd name="connsiteY3" fmla="*/ 298551 h 332059"/>
                <a:gd name="connsiteX4" fmla="*/ 211353 w 461682"/>
                <a:gd name="connsiteY4" fmla="*/ 332059 h 332059"/>
                <a:gd name="connsiteX5" fmla="*/ 0 w 461682"/>
                <a:gd name="connsiteY5" fmla="*/ 332059 h 33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682" h="332059">
                  <a:moveTo>
                    <a:pt x="112851" y="0"/>
                  </a:moveTo>
                  <a:lnTo>
                    <a:pt x="461682" y="0"/>
                  </a:lnTo>
                  <a:lnTo>
                    <a:pt x="389711" y="211777"/>
                  </a:lnTo>
                  <a:cubicBezTo>
                    <a:pt x="377628" y="247289"/>
                    <a:pt x="354048" y="276215"/>
                    <a:pt x="318964" y="298551"/>
                  </a:cubicBezTo>
                  <a:cubicBezTo>
                    <a:pt x="283880" y="320890"/>
                    <a:pt x="248011" y="332059"/>
                    <a:pt x="211353" y="332059"/>
                  </a:cubicBezTo>
                  <a:lnTo>
                    <a:pt x="0" y="332059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27D4301E-E4DB-4B4E-8A14-75FE13CA9494}"/>
              </a:ext>
            </a:extLst>
          </p:cNvPr>
          <p:cNvSpPr/>
          <p:nvPr/>
        </p:nvSpPr>
        <p:spPr>
          <a:xfrm>
            <a:off x="5245454" y="2504704"/>
            <a:ext cx="1873021" cy="34842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>
            <a:outerShdw blurRad="152400" dist="38100" dir="5400000" algn="t" rotWithShape="0">
              <a:schemeClr val="accent5">
                <a:alpha val="4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110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65760" y="347472"/>
            <a:ext cx="1404000" cy="36000"/>
          </a:xfrm>
          <a:prstGeom prst="rect">
            <a:avLst/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614D106-8908-25D0-476A-03325692961D}"/>
              </a:ext>
            </a:extLst>
          </p:cNvPr>
          <p:cNvSpPr/>
          <p:nvPr/>
        </p:nvSpPr>
        <p:spPr>
          <a:xfrm>
            <a:off x="3747440" y="2987681"/>
            <a:ext cx="46971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i="1" kern="0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SNS PROJECT</a:t>
            </a:r>
            <a:endParaRPr lang="ko-KR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1420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BD328D57-6901-809F-7330-90632C190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274" y="904683"/>
            <a:ext cx="4927774" cy="375838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A2C78D0-1774-17C1-E55B-5CBE0BE10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4" y="2742316"/>
            <a:ext cx="3584238" cy="27583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27C764-AB7B-E11F-8120-C40A1674EE35}"/>
              </a:ext>
            </a:extLst>
          </p:cNvPr>
          <p:cNvSpPr txBox="1"/>
          <p:nvPr/>
        </p:nvSpPr>
        <p:spPr>
          <a:xfrm>
            <a:off x="0" y="1858866"/>
            <a:ext cx="4452448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solidFill>
                  <a:srgbClr val="44546A">
                    <a:lumMod val="75000"/>
                  </a:srgbClr>
                </a:solidFill>
              </a:rPr>
              <a:t>로그인 화면</a:t>
            </a:r>
            <a:endParaRPr lang="en-US" altLang="ko-KR" sz="180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0DBBB5-8CA6-01BA-506F-5681EAFCA595}"/>
              </a:ext>
            </a:extLst>
          </p:cNvPr>
          <p:cNvSpPr/>
          <p:nvPr/>
        </p:nvSpPr>
        <p:spPr>
          <a:xfrm>
            <a:off x="357808" y="5669921"/>
            <a:ext cx="2704795" cy="107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44546A">
                    <a:lumMod val="75000"/>
                  </a:srgbClr>
                </a:solidFill>
              </a:rPr>
              <a:t>로그인 </a:t>
            </a:r>
            <a:r>
              <a:rPr lang="ko-KR" altLang="en-US" sz="1100" b="1" dirty="0" err="1">
                <a:solidFill>
                  <a:srgbClr val="44546A">
                    <a:lumMod val="75000"/>
                  </a:srgbClr>
                </a:solidFill>
              </a:rPr>
              <a:t>화면창</a:t>
            </a:r>
            <a:endParaRPr lang="en-US" altLang="ko-KR" sz="11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44546A">
                    <a:lumMod val="75000"/>
                  </a:srgbClr>
                </a:solidFill>
              </a:rPr>
              <a:t>회원가입 </a:t>
            </a:r>
            <a:r>
              <a:rPr lang="en-US" altLang="ko-KR" sz="1100" b="1" dirty="0">
                <a:solidFill>
                  <a:srgbClr val="44546A">
                    <a:lumMod val="75000"/>
                  </a:srgbClr>
                </a:solidFill>
              </a:rPr>
              <a:t>: </a:t>
            </a:r>
            <a:r>
              <a:rPr lang="ko-KR" altLang="en-US" sz="1100" b="1" dirty="0">
                <a:solidFill>
                  <a:srgbClr val="44546A">
                    <a:lumMod val="75000"/>
                  </a:srgbClr>
                </a:solidFill>
              </a:rPr>
              <a:t>아이디가 없는 회원의 가입</a:t>
            </a:r>
            <a:endParaRPr lang="en-US" altLang="ko-KR" sz="11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44546A">
                    <a:lumMod val="75000"/>
                  </a:srgbClr>
                </a:solidFill>
              </a:rPr>
              <a:t>아이디</a:t>
            </a:r>
            <a:r>
              <a:rPr lang="en-US" altLang="ko-KR" sz="1100" b="1" dirty="0">
                <a:solidFill>
                  <a:srgbClr val="44546A">
                    <a:lumMod val="75000"/>
                  </a:srgbClr>
                </a:solidFill>
              </a:rPr>
              <a:t>/</a:t>
            </a:r>
            <a:r>
              <a:rPr lang="ko-KR" altLang="en-US" sz="1100" b="1" dirty="0">
                <a:solidFill>
                  <a:srgbClr val="44546A">
                    <a:lumMod val="75000"/>
                  </a:srgbClr>
                </a:solidFill>
              </a:rPr>
              <a:t>비밀번호 찾기 </a:t>
            </a:r>
            <a:r>
              <a:rPr lang="en-US" altLang="ko-KR" sz="1100" b="1" dirty="0">
                <a:solidFill>
                  <a:srgbClr val="44546A">
                    <a:lumMod val="75000"/>
                  </a:srgbClr>
                </a:solidFill>
              </a:rPr>
              <a:t>: </a:t>
            </a:r>
            <a:r>
              <a:rPr lang="ko-KR" altLang="en-US" sz="1100" b="1" dirty="0">
                <a:solidFill>
                  <a:srgbClr val="44546A">
                    <a:lumMod val="75000"/>
                  </a:srgbClr>
                </a:solidFill>
              </a:rPr>
              <a:t>잊었던 아이디</a:t>
            </a:r>
            <a:r>
              <a:rPr lang="en-US" altLang="ko-KR" sz="1100" b="1" dirty="0">
                <a:solidFill>
                  <a:srgbClr val="44546A">
                    <a:lumMod val="75000"/>
                  </a:srgbClr>
                </a:solidFill>
              </a:rPr>
              <a:t>/</a:t>
            </a:r>
            <a:r>
              <a:rPr lang="ko-KR" altLang="en-US" sz="1100" b="1" dirty="0">
                <a:solidFill>
                  <a:srgbClr val="44546A">
                    <a:lumMod val="75000"/>
                  </a:srgbClr>
                </a:solidFill>
              </a:rPr>
              <a:t>비밀번호 찾기</a:t>
            </a:r>
            <a:endParaRPr lang="ko-KR" altLang="en-US" sz="1100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0495850-2430-1632-860E-FC78916BB7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2367" y="4762348"/>
            <a:ext cx="5032681" cy="196993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A2DF45F-1A23-2E81-99AB-87BA750D9717}"/>
              </a:ext>
            </a:extLst>
          </p:cNvPr>
          <p:cNvSpPr txBox="1"/>
          <p:nvPr/>
        </p:nvSpPr>
        <p:spPr>
          <a:xfrm>
            <a:off x="6096000" y="1510018"/>
            <a:ext cx="774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EF5C3B-72EA-4555-3877-63AC937BF89A}"/>
              </a:ext>
            </a:extLst>
          </p:cNvPr>
          <p:cNvSpPr txBox="1"/>
          <p:nvPr/>
        </p:nvSpPr>
        <p:spPr>
          <a:xfrm>
            <a:off x="5519956" y="5500644"/>
            <a:ext cx="14824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관리자 페이지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A4A039D-8ECA-6C5F-1015-45FBF1EF050C}"/>
              </a:ext>
            </a:extLst>
          </p:cNvPr>
          <p:cNvGrpSpPr/>
          <p:nvPr/>
        </p:nvGrpSpPr>
        <p:grpSpPr>
          <a:xfrm>
            <a:off x="0" y="-1667"/>
            <a:ext cx="12192000" cy="706614"/>
            <a:chOff x="0" y="-1667"/>
            <a:chExt cx="12192000" cy="706614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5E43155B-6CF7-D227-3BB8-BA55F432B370}"/>
                </a:ext>
              </a:extLst>
            </p:cNvPr>
            <p:cNvGrpSpPr/>
            <p:nvPr/>
          </p:nvGrpSpPr>
          <p:grpSpPr>
            <a:xfrm>
              <a:off x="0" y="-1667"/>
              <a:ext cx="12192000" cy="706614"/>
              <a:chOff x="0" y="-1667"/>
              <a:chExt cx="12192000" cy="838640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6CD5B04E-DC2E-9FE9-D422-6EED0ADEB3DB}"/>
                  </a:ext>
                </a:extLst>
              </p:cNvPr>
              <p:cNvSpPr/>
              <p:nvPr/>
            </p:nvSpPr>
            <p:spPr>
              <a:xfrm>
                <a:off x="0" y="32005"/>
                <a:ext cx="12192000" cy="804968"/>
              </a:xfrm>
              <a:prstGeom prst="rect">
                <a:avLst/>
              </a:prstGeom>
              <a:solidFill>
                <a:srgbClr val="CFCF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D820C3C9-C181-FBAC-1B1C-D4D586A79D0F}"/>
                  </a:ext>
                </a:extLst>
              </p:cNvPr>
              <p:cNvSpPr/>
              <p:nvPr/>
            </p:nvSpPr>
            <p:spPr>
              <a:xfrm>
                <a:off x="0" y="-1667"/>
                <a:ext cx="12192000" cy="804968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643EDF17-7E72-B4BA-D722-838CE42F2EAB}"/>
                </a:ext>
              </a:extLst>
            </p:cNvPr>
            <p:cNvGrpSpPr/>
            <p:nvPr/>
          </p:nvGrpSpPr>
          <p:grpSpPr>
            <a:xfrm>
              <a:off x="327196" y="199913"/>
              <a:ext cx="307974" cy="263104"/>
              <a:chOff x="3260725" y="-6476667"/>
              <a:chExt cx="479425" cy="409577"/>
            </a:xfrm>
          </p:grpSpPr>
          <p:sp>
            <p:nvSpPr>
              <p:cNvPr id="32" name="자유형 24">
                <a:extLst>
                  <a:ext uri="{FF2B5EF4-FFF2-40B4-BE49-F238E27FC236}">
                    <a16:creationId xmlns:a16="http://schemas.microsoft.com/office/drawing/2014/main" id="{E5029549-02AC-22E7-FEF3-605A27735B50}"/>
                  </a:ext>
                </a:extLst>
              </p:cNvPr>
              <p:cNvSpPr/>
              <p:nvPr/>
            </p:nvSpPr>
            <p:spPr>
              <a:xfrm flipV="1">
                <a:off x="3260725" y="-6476667"/>
                <a:ext cx="479425" cy="409577"/>
              </a:xfrm>
              <a:custGeom>
                <a:avLst/>
                <a:gdLst>
                  <a:gd name="connsiteX0" fmla="*/ 168832 w 479425"/>
                  <a:gd name="connsiteY0" fmla="*/ 409577 h 409577"/>
                  <a:gd name="connsiteX1" fmla="*/ 310593 w 479425"/>
                  <a:gd name="connsiteY1" fmla="*/ 409577 h 409577"/>
                  <a:gd name="connsiteX2" fmla="*/ 341394 w 479425"/>
                  <a:gd name="connsiteY2" fmla="*/ 330200 h 409577"/>
                  <a:gd name="connsiteX3" fmla="*/ 427567 w 479425"/>
                  <a:gd name="connsiteY3" fmla="*/ 330200 h 409577"/>
                  <a:gd name="connsiteX4" fmla="*/ 479425 w 479425"/>
                  <a:gd name="connsiteY4" fmla="*/ 278342 h 409577"/>
                  <a:gd name="connsiteX5" fmla="*/ 479425 w 479425"/>
                  <a:gd name="connsiteY5" fmla="*/ 51858 h 409577"/>
                  <a:gd name="connsiteX6" fmla="*/ 427567 w 479425"/>
                  <a:gd name="connsiteY6" fmla="*/ 0 h 409577"/>
                  <a:gd name="connsiteX7" fmla="*/ 51858 w 479425"/>
                  <a:gd name="connsiteY7" fmla="*/ 0 h 409577"/>
                  <a:gd name="connsiteX8" fmla="*/ 0 w 479425"/>
                  <a:gd name="connsiteY8" fmla="*/ 51858 h 409577"/>
                  <a:gd name="connsiteX9" fmla="*/ 0 w 479425"/>
                  <a:gd name="connsiteY9" fmla="*/ 278342 h 409577"/>
                  <a:gd name="connsiteX10" fmla="*/ 51858 w 479425"/>
                  <a:gd name="connsiteY10" fmla="*/ 330200 h 409577"/>
                  <a:gd name="connsiteX11" fmla="*/ 138031 w 479425"/>
                  <a:gd name="connsiteY11" fmla="*/ 330200 h 409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79425" h="409577">
                    <a:moveTo>
                      <a:pt x="168832" y="409577"/>
                    </a:moveTo>
                    <a:lnTo>
                      <a:pt x="310593" y="409577"/>
                    </a:lnTo>
                    <a:lnTo>
                      <a:pt x="341394" y="330200"/>
                    </a:lnTo>
                    <a:lnTo>
                      <a:pt x="427567" y="330200"/>
                    </a:lnTo>
                    <a:cubicBezTo>
                      <a:pt x="456207" y="330200"/>
                      <a:pt x="479425" y="306982"/>
                      <a:pt x="479425" y="278342"/>
                    </a:cubicBezTo>
                    <a:lnTo>
                      <a:pt x="479425" y="51858"/>
                    </a:lnTo>
                    <a:cubicBezTo>
                      <a:pt x="479425" y="23218"/>
                      <a:pt x="456207" y="0"/>
                      <a:pt x="427567" y="0"/>
                    </a:cubicBezTo>
                    <a:lnTo>
                      <a:pt x="51858" y="0"/>
                    </a:lnTo>
                    <a:cubicBezTo>
                      <a:pt x="23218" y="0"/>
                      <a:pt x="0" y="23218"/>
                      <a:pt x="0" y="51858"/>
                    </a:cubicBezTo>
                    <a:lnTo>
                      <a:pt x="0" y="278342"/>
                    </a:lnTo>
                    <a:cubicBezTo>
                      <a:pt x="0" y="306982"/>
                      <a:pt x="23218" y="330200"/>
                      <a:pt x="51858" y="330200"/>
                    </a:cubicBezTo>
                    <a:lnTo>
                      <a:pt x="138031" y="330200"/>
                    </a:lnTo>
                    <a:close/>
                  </a:path>
                </a:pathLst>
              </a:custGeom>
              <a:noFill/>
              <a:ln w="25400">
                <a:solidFill>
                  <a:srgbClr val="0F0F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9A5484F6-FC85-AA36-5AB2-C471B0DC967B}"/>
                  </a:ext>
                </a:extLst>
              </p:cNvPr>
              <p:cNvSpPr/>
              <p:nvPr/>
            </p:nvSpPr>
            <p:spPr>
              <a:xfrm>
                <a:off x="3416300" y="-6325227"/>
                <a:ext cx="168275" cy="168275"/>
              </a:xfrm>
              <a:prstGeom prst="ellipse">
                <a:avLst/>
              </a:prstGeom>
              <a:noFill/>
              <a:ln w="25400">
                <a:solidFill>
                  <a:srgbClr val="0F0F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46BCCF0A-319F-390A-AF33-E1BD1639F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2494" y="186648"/>
              <a:ext cx="344061" cy="34406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A11BD58-EADD-5493-C1A7-4017DFBFF3DB}"/>
                </a:ext>
              </a:extLst>
            </p:cNvPr>
            <p:cNvSpPr txBox="1"/>
            <p:nvPr/>
          </p:nvSpPr>
          <p:spPr>
            <a:xfrm>
              <a:off x="962366" y="129524"/>
              <a:ext cx="101475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spc="-300" dirty="0">
                  <a:solidFill>
                    <a:srgbClr val="0070C0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결과</a:t>
              </a:r>
              <a:r>
                <a:rPr lang="ko-KR" altLang="en-US" sz="2500" b="1" dirty="0">
                  <a:solidFill>
                    <a:srgbClr val="0F0F0F"/>
                  </a:solidFill>
                  <a:latin typeface="Dynalight" panose="03020502030507070A03" pitchFamily="66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3671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1C50BF1-5AC5-CD9A-5C5B-C88015538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9209"/>
            <a:ext cx="6191075" cy="404630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2B3A479-62BC-2D9B-196E-B62608AE9A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087" y="1172817"/>
            <a:ext cx="6184491" cy="5276675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DE8D018F-0640-7ACE-EAD0-F98826A17509}"/>
              </a:ext>
            </a:extLst>
          </p:cNvPr>
          <p:cNvGrpSpPr/>
          <p:nvPr/>
        </p:nvGrpSpPr>
        <p:grpSpPr>
          <a:xfrm>
            <a:off x="0" y="-1667"/>
            <a:ext cx="12192000" cy="706614"/>
            <a:chOff x="0" y="-1667"/>
            <a:chExt cx="12192000" cy="706614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361AB947-8A70-7E29-F43C-BA0300B7B5A0}"/>
                </a:ext>
              </a:extLst>
            </p:cNvPr>
            <p:cNvGrpSpPr/>
            <p:nvPr/>
          </p:nvGrpSpPr>
          <p:grpSpPr>
            <a:xfrm>
              <a:off x="0" y="-1667"/>
              <a:ext cx="12192000" cy="706614"/>
              <a:chOff x="0" y="-1667"/>
              <a:chExt cx="12192000" cy="83864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BA350EB6-49E9-24EF-3B02-E91B01A3F5CA}"/>
                  </a:ext>
                </a:extLst>
              </p:cNvPr>
              <p:cNvSpPr/>
              <p:nvPr/>
            </p:nvSpPr>
            <p:spPr>
              <a:xfrm>
                <a:off x="0" y="32005"/>
                <a:ext cx="12192000" cy="804968"/>
              </a:xfrm>
              <a:prstGeom prst="rect">
                <a:avLst/>
              </a:prstGeom>
              <a:solidFill>
                <a:srgbClr val="CFCF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0CD90E4B-D042-180B-44B6-D869121BBE40}"/>
                  </a:ext>
                </a:extLst>
              </p:cNvPr>
              <p:cNvSpPr/>
              <p:nvPr/>
            </p:nvSpPr>
            <p:spPr>
              <a:xfrm>
                <a:off x="0" y="-1667"/>
                <a:ext cx="12192000" cy="804968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54489DB5-F82C-EC37-DB50-B136277D093E}"/>
                </a:ext>
              </a:extLst>
            </p:cNvPr>
            <p:cNvGrpSpPr/>
            <p:nvPr/>
          </p:nvGrpSpPr>
          <p:grpSpPr>
            <a:xfrm>
              <a:off x="327196" y="199913"/>
              <a:ext cx="307974" cy="263104"/>
              <a:chOff x="3260725" y="-6476667"/>
              <a:chExt cx="479425" cy="409577"/>
            </a:xfrm>
          </p:grpSpPr>
          <p:sp>
            <p:nvSpPr>
              <p:cNvPr id="26" name="자유형 24">
                <a:extLst>
                  <a:ext uri="{FF2B5EF4-FFF2-40B4-BE49-F238E27FC236}">
                    <a16:creationId xmlns:a16="http://schemas.microsoft.com/office/drawing/2014/main" id="{F7400254-6A93-0908-FE12-BE84BAC6E7E6}"/>
                  </a:ext>
                </a:extLst>
              </p:cNvPr>
              <p:cNvSpPr/>
              <p:nvPr/>
            </p:nvSpPr>
            <p:spPr>
              <a:xfrm flipV="1">
                <a:off x="3260725" y="-6476667"/>
                <a:ext cx="479425" cy="409577"/>
              </a:xfrm>
              <a:custGeom>
                <a:avLst/>
                <a:gdLst>
                  <a:gd name="connsiteX0" fmla="*/ 168832 w 479425"/>
                  <a:gd name="connsiteY0" fmla="*/ 409577 h 409577"/>
                  <a:gd name="connsiteX1" fmla="*/ 310593 w 479425"/>
                  <a:gd name="connsiteY1" fmla="*/ 409577 h 409577"/>
                  <a:gd name="connsiteX2" fmla="*/ 341394 w 479425"/>
                  <a:gd name="connsiteY2" fmla="*/ 330200 h 409577"/>
                  <a:gd name="connsiteX3" fmla="*/ 427567 w 479425"/>
                  <a:gd name="connsiteY3" fmla="*/ 330200 h 409577"/>
                  <a:gd name="connsiteX4" fmla="*/ 479425 w 479425"/>
                  <a:gd name="connsiteY4" fmla="*/ 278342 h 409577"/>
                  <a:gd name="connsiteX5" fmla="*/ 479425 w 479425"/>
                  <a:gd name="connsiteY5" fmla="*/ 51858 h 409577"/>
                  <a:gd name="connsiteX6" fmla="*/ 427567 w 479425"/>
                  <a:gd name="connsiteY6" fmla="*/ 0 h 409577"/>
                  <a:gd name="connsiteX7" fmla="*/ 51858 w 479425"/>
                  <a:gd name="connsiteY7" fmla="*/ 0 h 409577"/>
                  <a:gd name="connsiteX8" fmla="*/ 0 w 479425"/>
                  <a:gd name="connsiteY8" fmla="*/ 51858 h 409577"/>
                  <a:gd name="connsiteX9" fmla="*/ 0 w 479425"/>
                  <a:gd name="connsiteY9" fmla="*/ 278342 h 409577"/>
                  <a:gd name="connsiteX10" fmla="*/ 51858 w 479425"/>
                  <a:gd name="connsiteY10" fmla="*/ 330200 h 409577"/>
                  <a:gd name="connsiteX11" fmla="*/ 138031 w 479425"/>
                  <a:gd name="connsiteY11" fmla="*/ 330200 h 409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79425" h="409577">
                    <a:moveTo>
                      <a:pt x="168832" y="409577"/>
                    </a:moveTo>
                    <a:lnTo>
                      <a:pt x="310593" y="409577"/>
                    </a:lnTo>
                    <a:lnTo>
                      <a:pt x="341394" y="330200"/>
                    </a:lnTo>
                    <a:lnTo>
                      <a:pt x="427567" y="330200"/>
                    </a:lnTo>
                    <a:cubicBezTo>
                      <a:pt x="456207" y="330200"/>
                      <a:pt x="479425" y="306982"/>
                      <a:pt x="479425" y="278342"/>
                    </a:cubicBezTo>
                    <a:lnTo>
                      <a:pt x="479425" y="51858"/>
                    </a:lnTo>
                    <a:cubicBezTo>
                      <a:pt x="479425" y="23218"/>
                      <a:pt x="456207" y="0"/>
                      <a:pt x="427567" y="0"/>
                    </a:cubicBezTo>
                    <a:lnTo>
                      <a:pt x="51858" y="0"/>
                    </a:lnTo>
                    <a:cubicBezTo>
                      <a:pt x="23218" y="0"/>
                      <a:pt x="0" y="23218"/>
                      <a:pt x="0" y="51858"/>
                    </a:cubicBezTo>
                    <a:lnTo>
                      <a:pt x="0" y="278342"/>
                    </a:lnTo>
                    <a:cubicBezTo>
                      <a:pt x="0" y="306982"/>
                      <a:pt x="23218" y="330200"/>
                      <a:pt x="51858" y="330200"/>
                    </a:cubicBezTo>
                    <a:lnTo>
                      <a:pt x="138031" y="330200"/>
                    </a:lnTo>
                    <a:close/>
                  </a:path>
                </a:pathLst>
              </a:custGeom>
              <a:noFill/>
              <a:ln w="25400">
                <a:solidFill>
                  <a:srgbClr val="0F0F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8600C0CB-6B86-FE13-94E2-CF0C661CFBA6}"/>
                  </a:ext>
                </a:extLst>
              </p:cNvPr>
              <p:cNvSpPr/>
              <p:nvPr/>
            </p:nvSpPr>
            <p:spPr>
              <a:xfrm>
                <a:off x="3416300" y="-6325227"/>
                <a:ext cx="168275" cy="168275"/>
              </a:xfrm>
              <a:prstGeom prst="ellipse">
                <a:avLst/>
              </a:prstGeom>
              <a:noFill/>
              <a:ln w="25400">
                <a:solidFill>
                  <a:srgbClr val="0F0F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B59B5FC0-48C2-86C4-FC94-113B2B0E0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2494" y="186648"/>
              <a:ext cx="344061" cy="344061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21AE7FD-1436-21C3-2BCE-31FADB37DE36}"/>
                </a:ext>
              </a:extLst>
            </p:cNvPr>
            <p:cNvSpPr txBox="1"/>
            <p:nvPr/>
          </p:nvSpPr>
          <p:spPr>
            <a:xfrm>
              <a:off x="962366" y="129524"/>
              <a:ext cx="101475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spc="-300" dirty="0">
                  <a:solidFill>
                    <a:srgbClr val="0070C0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결과</a:t>
              </a:r>
              <a:r>
                <a:rPr lang="ko-KR" altLang="en-US" sz="2500" b="1" dirty="0">
                  <a:solidFill>
                    <a:srgbClr val="0F0F0F"/>
                  </a:solidFill>
                  <a:latin typeface="Dynalight" panose="03020502030507070A03" pitchFamily="66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61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69FB35F-E059-E9D8-73C4-BD5511272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3" y="1340045"/>
            <a:ext cx="8789909" cy="551795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07EBE4B-B5E3-160E-ECB5-0EE23736D1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180" b="43295"/>
          <a:stretch/>
        </p:blipFill>
        <p:spPr>
          <a:xfrm>
            <a:off x="7004806" y="3931242"/>
            <a:ext cx="5187193" cy="2784803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E9B0F7C5-32C5-9F52-D142-DC697D206AC2}"/>
              </a:ext>
            </a:extLst>
          </p:cNvPr>
          <p:cNvGrpSpPr/>
          <p:nvPr/>
        </p:nvGrpSpPr>
        <p:grpSpPr>
          <a:xfrm>
            <a:off x="0" y="-1667"/>
            <a:ext cx="12192000" cy="706614"/>
            <a:chOff x="0" y="-1667"/>
            <a:chExt cx="12192000" cy="706614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43E23FA2-CB1E-D888-855B-541EA8441D8A}"/>
                </a:ext>
              </a:extLst>
            </p:cNvPr>
            <p:cNvGrpSpPr/>
            <p:nvPr/>
          </p:nvGrpSpPr>
          <p:grpSpPr>
            <a:xfrm>
              <a:off x="0" y="-1667"/>
              <a:ext cx="12192000" cy="706614"/>
              <a:chOff x="0" y="-1667"/>
              <a:chExt cx="12192000" cy="838640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0287E901-D7E9-E903-2104-3A523759036D}"/>
                  </a:ext>
                </a:extLst>
              </p:cNvPr>
              <p:cNvSpPr/>
              <p:nvPr/>
            </p:nvSpPr>
            <p:spPr>
              <a:xfrm>
                <a:off x="0" y="32005"/>
                <a:ext cx="12192000" cy="804968"/>
              </a:xfrm>
              <a:prstGeom prst="rect">
                <a:avLst/>
              </a:prstGeom>
              <a:solidFill>
                <a:srgbClr val="CFCF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815FC3C9-545F-A7DF-9AC7-2C5EAD5EA943}"/>
                  </a:ext>
                </a:extLst>
              </p:cNvPr>
              <p:cNvSpPr/>
              <p:nvPr/>
            </p:nvSpPr>
            <p:spPr>
              <a:xfrm>
                <a:off x="0" y="-1667"/>
                <a:ext cx="12192000" cy="804968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BC711621-FFA7-FBB2-96D1-CD66E2A0A716}"/>
                </a:ext>
              </a:extLst>
            </p:cNvPr>
            <p:cNvGrpSpPr/>
            <p:nvPr/>
          </p:nvGrpSpPr>
          <p:grpSpPr>
            <a:xfrm>
              <a:off x="327196" y="199913"/>
              <a:ext cx="307974" cy="263104"/>
              <a:chOff x="3260725" y="-6476667"/>
              <a:chExt cx="479425" cy="409577"/>
            </a:xfrm>
          </p:grpSpPr>
          <p:sp>
            <p:nvSpPr>
              <p:cNvPr id="19" name="자유형 24">
                <a:extLst>
                  <a:ext uri="{FF2B5EF4-FFF2-40B4-BE49-F238E27FC236}">
                    <a16:creationId xmlns:a16="http://schemas.microsoft.com/office/drawing/2014/main" id="{6497596A-79F9-9128-0616-C1D146D5498E}"/>
                  </a:ext>
                </a:extLst>
              </p:cNvPr>
              <p:cNvSpPr/>
              <p:nvPr/>
            </p:nvSpPr>
            <p:spPr>
              <a:xfrm flipV="1">
                <a:off x="3260725" y="-6476667"/>
                <a:ext cx="479425" cy="409577"/>
              </a:xfrm>
              <a:custGeom>
                <a:avLst/>
                <a:gdLst>
                  <a:gd name="connsiteX0" fmla="*/ 168832 w 479425"/>
                  <a:gd name="connsiteY0" fmla="*/ 409577 h 409577"/>
                  <a:gd name="connsiteX1" fmla="*/ 310593 w 479425"/>
                  <a:gd name="connsiteY1" fmla="*/ 409577 h 409577"/>
                  <a:gd name="connsiteX2" fmla="*/ 341394 w 479425"/>
                  <a:gd name="connsiteY2" fmla="*/ 330200 h 409577"/>
                  <a:gd name="connsiteX3" fmla="*/ 427567 w 479425"/>
                  <a:gd name="connsiteY3" fmla="*/ 330200 h 409577"/>
                  <a:gd name="connsiteX4" fmla="*/ 479425 w 479425"/>
                  <a:gd name="connsiteY4" fmla="*/ 278342 h 409577"/>
                  <a:gd name="connsiteX5" fmla="*/ 479425 w 479425"/>
                  <a:gd name="connsiteY5" fmla="*/ 51858 h 409577"/>
                  <a:gd name="connsiteX6" fmla="*/ 427567 w 479425"/>
                  <a:gd name="connsiteY6" fmla="*/ 0 h 409577"/>
                  <a:gd name="connsiteX7" fmla="*/ 51858 w 479425"/>
                  <a:gd name="connsiteY7" fmla="*/ 0 h 409577"/>
                  <a:gd name="connsiteX8" fmla="*/ 0 w 479425"/>
                  <a:gd name="connsiteY8" fmla="*/ 51858 h 409577"/>
                  <a:gd name="connsiteX9" fmla="*/ 0 w 479425"/>
                  <a:gd name="connsiteY9" fmla="*/ 278342 h 409577"/>
                  <a:gd name="connsiteX10" fmla="*/ 51858 w 479425"/>
                  <a:gd name="connsiteY10" fmla="*/ 330200 h 409577"/>
                  <a:gd name="connsiteX11" fmla="*/ 138031 w 479425"/>
                  <a:gd name="connsiteY11" fmla="*/ 330200 h 409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79425" h="409577">
                    <a:moveTo>
                      <a:pt x="168832" y="409577"/>
                    </a:moveTo>
                    <a:lnTo>
                      <a:pt x="310593" y="409577"/>
                    </a:lnTo>
                    <a:lnTo>
                      <a:pt x="341394" y="330200"/>
                    </a:lnTo>
                    <a:lnTo>
                      <a:pt x="427567" y="330200"/>
                    </a:lnTo>
                    <a:cubicBezTo>
                      <a:pt x="456207" y="330200"/>
                      <a:pt x="479425" y="306982"/>
                      <a:pt x="479425" y="278342"/>
                    </a:cubicBezTo>
                    <a:lnTo>
                      <a:pt x="479425" y="51858"/>
                    </a:lnTo>
                    <a:cubicBezTo>
                      <a:pt x="479425" y="23218"/>
                      <a:pt x="456207" y="0"/>
                      <a:pt x="427567" y="0"/>
                    </a:cubicBezTo>
                    <a:lnTo>
                      <a:pt x="51858" y="0"/>
                    </a:lnTo>
                    <a:cubicBezTo>
                      <a:pt x="23218" y="0"/>
                      <a:pt x="0" y="23218"/>
                      <a:pt x="0" y="51858"/>
                    </a:cubicBezTo>
                    <a:lnTo>
                      <a:pt x="0" y="278342"/>
                    </a:lnTo>
                    <a:cubicBezTo>
                      <a:pt x="0" y="306982"/>
                      <a:pt x="23218" y="330200"/>
                      <a:pt x="51858" y="330200"/>
                    </a:cubicBezTo>
                    <a:lnTo>
                      <a:pt x="138031" y="330200"/>
                    </a:lnTo>
                    <a:close/>
                  </a:path>
                </a:pathLst>
              </a:custGeom>
              <a:noFill/>
              <a:ln w="25400">
                <a:solidFill>
                  <a:srgbClr val="0F0F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56901E2D-7DDA-4852-17BD-9A7D960CC234}"/>
                  </a:ext>
                </a:extLst>
              </p:cNvPr>
              <p:cNvSpPr/>
              <p:nvPr/>
            </p:nvSpPr>
            <p:spPr>
              <a:xfrm>
                <a:off x="3416300" y="-6325227"/>
                <a:ext cx="168275" cy="168275"/>
              </a:xfrm>
              <a:prstGeom prst="ellipse">
                <a:avLst/>
              </a:prstGeom>
              <a:noFill/>
              <a:ln w="25400">
                <a:solidFill>
                  <a:srgbClr val="0F0F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7489EDEB-E41B-F094-A8DF-173F1E595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2494" y="186648"/>
              <a:ext cx="344061" cy="344061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D087A4F-F2DE-D5E6-2E79-6BF52A3E76C9}"/>
                </a:ext>
              </a:extLst>
            </p:cNvPr>
            <p:cNvSpPr txBox="1"/>
            <p:nvPr/>
          </p:nvSpPr>
          <p:spPr>
            <a:xfrm>
              <a:off x="962366" y="129524"/>
              <a:ext cx="101475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spc="-300" dirty="0">
                  <a:solidFill>
                    <a:srgbClr val="0070C0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결과</a:t>
              </a:r>
              <a:r>
                <a:rPr lang="ko-KR" altLang="en-US" sz="2500" b="1" dirty="0">
                  <a:solidFill>
                    <a:srgbClr val="0F0F0F"/>
                  </a:solidFill>
                  <a:latin typeface="Dynalight" panose="03020502030507070A03" pitchFamily="66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7218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6DADFD59-CE0F-F7BE-E5D5-3B7BE67F7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6553"/>
            <a:ext cx="11403724" cy="5281448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6F4CB68C-083A-AAF0-19FC-06E3C7155209}"/>
              </a:ext>
            </a:extLst>
          </p:cNvPr>
          <p:cNvGrpSpPr/>
          <p:nvPr/>
        </p:nvGrpSpPr>
        <p:grpSpPr>
          <a:xfrm>
            <a:off x="0" y="-1667"/>
            <a:ext cx="12192000" cy="706614"/>
            <a:chOff x="0" y="-1667"/>
            <a:chExt cx="12192000" cy="706614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65038A46-5540-ED2B-8403-DE82A40C5664}"/>
                </a:ext>
              </a:extLst>
            </p:cNvPr>
            <p:cNvGrpSpPr/>
            <p:nvPr/>
          </p:nvGrpSpPr>
          <p:grpSpPr>
            <a:xfrm>
              <a:off x="0" y="-1667"/>
              <a:ext cx="12192000" cy="706614"/>
              <a:chOff x="0" y="-1667"/>
              <a:chExt cx="12192000" cy="838640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9FFB5D84-E0ED-E716-17B5-A00F99A88E3F}"/>
                  </a:ext>
                </a:extLst>
              </p:cNvPr>
              <p:cNvSpPr/>
              <p:nvPr/>
            </p:nvSpPr>
            <p:spPr>
              <a:xfrm>
                <a:off x="0" y="32005"/>
                <a:ext cx="12192000" cy="804968"/>
              </a:xfrm>
              <a:prstGeom prst="rect">
                <a:avLst/>
              </a:prstGeom>
              <a:solidFill>
                <a:srgbClr val="CFCF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93FCBAD-7F5E-A3D6-CA46-F8760CF8A786}"/>
                  </a:ext>
                </a:extLst>
              </p:cNvPr>
              <p:cNvSpPr/>
              <p:nvPr/>
            </p:nvSpPr>
            <p:spPr>
              <a:xfrm>
                <a:off x="0" y="-1667"/>
                <a:ext cx="12192000" cy="804968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CEA35974-1314-A1A9-999A-24009EB23A06}"/>
                </a:ext>
              </a:extLst>
            </p:cNvPr>
            <p:cNvGrpSpPr/>
            <p:nvPr/>
          </p:nvGrpSpPr>
          <p:grpSpPr>
            <a:xfrm>
              <a:off x="327196" y="199913"/>
              <a:ext cx="307974" cy="263104"/>
              <a:chOff x="3260725" y="-6476667"/>
              <a:chExt cx="479425" cy="409577"/>
            </a:xfrm>
          </p:grpSpPr>
          <p:sp>
            <p:nvSpPr>
              <p:cNvPr id="17" name="자유형 24">
                <a:extLst>
                  <a:ext uri="{FF2B5EF4-FFF2-40B4-BE49-F238E27FC236}">
                    <a16:creationId xmlns:a16="http://schemas.microsoft.com/office/drawing/2014/main" id="{B166BFD1-9745-7A2B-2F5C-121D4A744F47}"/>
                  </a:ext>
                </a:extLst>
              </p:cNvPr>
              <p:cNvSpPr/>
              <p:nvPr/>
            </p:nvSpPr>
            <p:spPr>
              <a:xfrm flipV="1">
                <a:off x="3260725" y="-6476667"/>
                <a:ext cx="479425" cy="409577"/>
              </a:xfrm>
              <a:custGeom>
                <a:avLst/>
                <a:gdLst>
                  <a:gd name="connsiteX0" fmla="*/ 168832 w 479425"/>
                  <a:gd name="connsiteY0" fmla="*/ 409577 h 409577"/>
                  <a:gd name="connsiteX1" fmla="*/ 310593 w 479425"/>
                  <a:gd name="connsiteY1" fmla="*/ 409577 h 409577"/>
                  <a:gd name="connsiteX2" fmla="*/ 341394 w 479425"/>
                  <a:gd name="connsiteY2" fmla="*/ 330200 h 409577"/>
                  <a:gd name="connsiteX3" fmla="*/ 427567 w 479425"/>
                  <a:gd name="connsiteY3" fmla="*/ 330200 h 409577"/>
                  <a:gd name="connsiteX4" fmla="*/ 479425 w 479425"/>
                  <a:gd name="connsiteY4" fmla="*/ 278342 h 409577"/>
                  <a:gd name="connsiteX5" fmla="*/ 479425 w 479425"/>
                  <a:gd name="connsiteY5" fmla="*/ 51858 h 409577"/>
                  <a:gd name="connsiteX6" fmla="*/ 427567 w 479425"/>
                  <a:gd name="connsiteY6" fmla="*/ 0 h 409577"/>
                  <a:gd name="connsiteX7" fmla="*/ 51858 w 479425"/>
                  <a:gd name="connsiteY7" fmla="*/ 0 h 409577"/>
                  <a:gd name="connsiteX8" fmla="*/ 0 w 479425"/>
                  <a:gd name="connsiteY8" fmla="*/ 51858 h 409577"/>
                  <a:gd name="connsiteX9" fmla="*/ 0 w 479425"/>
                  <a:gd name="connsiteY9" fmla="*/ 278342 h 409577"/>
                  <a:gd name="connsiteX10" fmla="*/ 51858 w 479425"/>
                  <a:gd name="connsiteY10" fmla="*/ 330200 h 409577"/>
                  <a:gd name="connsiteX11" fmla="*/ 138031 w 479425"/>
                  <a:gd name="connsiteY11" fmla="*/ 330200 h 409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79425" h="409577">
                    <a:moveTo>
                      <a:pt x="168832" y="409577"/>
                    </a:moveTo>
                    <a:lnTo>
                      <a:pt x="310593" y="409577"/>
                    </a:lnTo>
                    <a:lnTo>
                      <a:pt x="341394" y="330200"/>
                    </a:lnTo>
                    <a:lnTo>
                      <a:pt x="427567" y="330200"/>
                    </a:lnTo>
                    <a:cubicBezTo>
                      <a:pt x="456207" y="330200"/>
                      <a:pt x="479425" y="306982"/>
                      <a:pt x="479425" y="278342"/>
                    </a:cubicBezTo>
                    <a:lnTo>
                      <a:pt x="479425" y="51858"/>
                    </a:lnTo>
                    <a:cubicBezTo>
                      <a:pt x="479425" y="23218"/>
                      <a:pt x="456207" y="0"/>
                      <a:pt x="427567" y="0"/>
                    </a:cubicBezTo>
                    <a:lnTo>
                      <a:pt x="51858" y="0"/>
                    </a:lnTo>
                    <a:cubicBezTo>
                      <a:pt x="23218" y="0"/>
                      <a:pt x="0" y="23218"/>
                      <a:pt x="0" y="51858"/>
                    </a:cubicBezTo>
                    <a:lnTo>
                      <a:pt x="0" y="278342"/>
                    </a:lnTo>
                    <a:cubicBezTo>
                      <a:pt x="0" y="306982"/>
                      <a:pt x="23218" y="330200"/>
                      <a:pt x="51858" y="330200"/>
                    </a:cubicBezTo>
                    <a:lnTo>
                      <a:pt x="138031" y="330200"/>
                    </a:lnTo>
                    <a:close/>
                  </a:path>
                </a:pathLst>
              </a:custGeom>
              <a:noFill/>
              <a:ln w="25400">
                <a:solidFill>
                  <a:srgbClr val="0F0F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556F1379-0B0C-700B-9BE3-978EEBA3C15D}"/>
                  </a:ext>
                </a:extLst>
              </p:cNvPr>
              <p:cNvSpPr/>
              <p:nvPr/>
            </p:nvSpPr>
            <p:spPr>
              <a:xfrm>
                <a:off x="3416300" y="-6325227"/>
                <a:ext cx="168275" cy="168275"/>
              </a:xfrm>
              <a:prstGeom prst="ellipse">
                <a:avLst/>
              </a:prstGeom>
              <a:noFill/>
              <a:ln w="25400">
                <a:solidFill>
                  <a:srgbClr val="0F0F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B69B2380-74D2-E118-2CF1-612223A89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2494" y="186648"/>
              <a:ext cx="344061" cy="34406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651DE2D-1922-B4F4-9E7C-DE2876E1BA89}"/>
                </a:ext>
              </a:extLst>
            </p:cNvPr>
            <p:cNvSpPr txBox="1"/>
            <p:nvPr/>
          </p:nvSpPr>
          <p:spPr>
            <a:xfrm>
              <a:off x="962366" y="129524"/>
              <a:ext cx="101475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spc="-300" dirty="0">
                  <a:solidFill>
                    <a:srgbClr val="0070C0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결과</a:t>
              </a:r>
              <a:r>
                <a:rPr lang="ko-KR" altLang="en-US" sz="2500" b="1" dirty="0">
                  <a:solidFill>
                    <a:srgbClr val="0F0F0F"/>
                  </a:solidFill>
                  <a:latin typeface="Dynalight" panose="03020502030507070A03" pitchFamily="66" charset="0"/>
                </a:rPr>
                <a:t> </a:t>
              </a:r>
            </a:p>
          </p:txBody>
        </p: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93CA1AED-9303-0814-A53C-82BEAD2A9B7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917" t="2224" r="45241" b="37754"/>
          <a:stretch/>
        </p:blipFill>
        <p:spPr>
          <a:xfrm>
            <a:off x="3889353" y="2786769"/>
            <a:ext cx="8302647" cy="407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45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6F4CB68C-083A-AAF0-19FC-06E3C7155209}"/>
              </a:ext>
            </a:extLst>
          </p:cNvPr>
          <p:cNvGrpSpPr/>
          <p:nvPr/>
        </p:nvGrpSpPr>
        <p:grpSpPr>
          <a:xfrm>
            <a:off x="0" y="-1667"/>
            <a:ext cx="12192000" cy="706614"/>
            <a:chOff x="0" y="-1667"/>
            <a:chExt cx="12192000" cy="706614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65038A46-5540-ED2B-8403-DE82A40C5664}"/>
                </a:ext>
              </a:extLst>
            </p:cNvPr>
            <p:cNvGrpSpPr/>
            <p:nvPr/>
          </p:nvGrpSpPr>
          <p:grpSpPr>
            <a:xfrm>
              <a:off x="0" y="-1667"/>
              <a:ext cx="12192000" cy="706614"/>
              <a:chOff x="0" y="-1667"/>
              <a:chExt cx="12192000" cy="838640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9FFB5D84-E0ED-E716-17B5-A00F99A88E3F}"/>
                  </a:ext>
                </a:extLst>
              </p:cNvPr>
              <p:cNvSpPr/>
              <p:nvPr/>
            </p:nvSpPr>
            <p:spPr>
              <a:xfrm>
                <a:off x="0" y="32005"/>
                <a:ext cx="12192000" cy="804968"/>
              </a:xfrm>
              <a:prstGeom prst="rect">
                <a:avLst/>
              </a:prstGeom>
              <a:solidFill>
                <a:srgbClr val="CFCF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93FCBAD-7F5E-A3D6-CA46-F8760CF8A786}"/>
                  </a:ext>
                </a:extLst>
              </p:cNvPr>
              <p:cNvSpPr/>
              <p:nvPr/>
            </p:nvSpPr>
            <p:spPr>
              <a:xfrm>
                <a:off x="0" y="-1667"/>
                <a:ext cx="12192000" cy="804968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CEA35974-1314-A1A9-999A-24009EB23A06}"/>
                </a:ext>
              </a:extLst>
            </p:cNvPr>
            <p:cNvGrpSpPr/>
            <p:nvPr/>
          </p:nvGrpSpPr>
          <p:grpSpPr>
            <a:xfrm>
              <a:off x="327196" y="199913"/>
              <a:ext cx="307974" cy="263104"/>
              <a:chOff x="3260725" y="-6476667"/>
              <a:chExt cx="479425" cy="409577"/>
            </a:xfrm>
          </p:grpSpPr>
          <p:sp>
            <p:nvSpPr>
              <p:cNvPr id="17" name="자유형 24">
                <a:extLst>
                  <a:ext uri="{FF2B5EF4-FFF2-40B4-BE49-F238E27FC236}">
                    <a16:creationId xmlns:a16="http://schemas.microsoft.com/office/drawing/2014/main" id="{B166BFD1-9745-7A2B-2F5C-121D4A744F47}"/>
                  </a:ext>
                </a:extLst>
              </p:cNvPr>
              <p:cNvSpPr/>
              <p:nvPr/>
            </p:nvSpPr>
            <p:spPr>
              <a:xfrm flipV="1">
                <a:off x="3260725" y="-6476667"/>
                <a:ext cx="479425" cy="409577"/>
              </a:xfrm>
              <a:custGeom>
                <a:avLst/>
                <a:gdLst>
                  <a:gd name="connsiteX0" fmla="*/ 168832 w 479425"/>
                  <a:gd name="connsiteY0" fmla="*/ 409577 h 409577"/>
                  <a:gd name="connsiteX1" fmla="*/ 310593 w 479425"/>
                  <a:gd name="connsiteY1" fmla="*/ 409577 h 409577"/>
                  <a:gd name="connsiteX2" fmla="*/ 341394 w 479425"/>
                  <a:gd name="connsiteY2" fmla="*/ 330200 h 409577"/>
                  <a:gd name="connsiteX3" fmla="*/ 427567 w 479425"/>
                  <a:gd name="connsiteY3" fmla="*/ 330200 h 409577"/>
                  <a:gd name="connsiteX4" fmla="*/ 479425 w 479425"/>
                  <a:gd name="connsiteY4" fmla="*/ 278342 h 409577"/>
                  <a:gd name="connsiteX5" fmla="*/ 479425 w 479425"/>
                  <a:gd name="connsiteY5" fmla="*/ 51858 h 409577"/>
                  <a:gd name="connsiteX6" fmla="*/ 427567 w 479425"/>
                  <a:gd name="connsiteY6" fmla="*/ 0 h 409577"/>
                  <a:gd name="connsiteX7" fmla="*/ 51858 w 479425"/>
                  <a:gd name="connsiteY7" fmla="*/ 0 h 409577"/>
                  <a:gd name="connsiteX8" fmla="*/ 0 w 479425"/>
                  <a:gd name="connsiteY8" fmla="*/ 51858 h 409577"/>
                  <a:gd name="connsiteX9" fmla="*/ 0 w 479425"/>
                  <a:gd name="connsiteY9" fmla="*/ 278342 h 409577"/>
                  <a:gd name="connsiteX10" fmla="*/ 51858 w 479425"/>
                  <a:gd name="connsiteY10" fmla="*/ 330200 h 409577"/>
                  <a:gd name="connsiteX11" fmla="*/ 138031 w 479425"/>
                  <a:gd name="connsiteY11" fmla="*/ 330200 h 409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79425" h="409577">
                    <a:moveTo>
                      <a:pt x="168832" y="409577"/>
                    </a:moveTo>
                    <a:lnTo>
                      <a:pt x="310593" y="409577"/>
                    </a:lnTo>
                    <a:lnTo>
                      <a:pt x="341394" y="330200"/>
                    </a:lnTo>
                    <a:lnTo>
                      <a:pt x="427567" y="330200"/>
                    </a:lnTo>
                    <a:cubicBezTo>
                      <a:pt x="456207" y="330200"/>
                      <a:pt x="479425" y="306982"/>
                      <a:pt x="479425" y="278342"/>
                    </a:cubicBezTo>
                    <a:lnTo>
                      <a:pt x="479425" y="51858"/>
                    </a:lnTo>
                    <a:cubicBezTo>
                      <a:pt x="479425" y="23218"/>
                      <a:pt x="456207" y="0"/>
                      <a:pt x="427567" y="0"/>
                    </a:cubicBezTo>
                    <a:lnTo>
                      <a:pt x="51858" y="0"/>
                    </a:lnTo>
                    <a:cubicBezTo>
                      <a:pt x="23218" y="0"/>
                      <a:pt x="0" y="23218"/>
                      <a:pt x="0" y="51858"/>
                    </a:cubicBezTo>
                    <a:lnTo>
                      <a:pt x="0" y="278342"/>
                    </a:lnTo>
                    <a:cubicBezTo>
                      <a:pt x="0" y="306982"/>
                      <a:pt x="23218" y="330200"/>
                      <a:pt x="51858" y="330200"/>
                    </a:cubicBezTo>
                    <a:lnTo>
                      <a:pt x="138031" y="330200"/>
                    </a:lnTo>
                    <a:close/>
                  </a:path>
                </a:pathLst>
              </a:custGeom>
              <a:noFill/>
              <a:ln w="25400">
                <a:solidFill>
                  <a:srgbClr val="0F0F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556F1379-0B0C-700B-9BE3-978EEBA3C15D}"/>
                  </a:ext>
                </a:extLst>
              </p:cNvPr>
              <p:cNvSpPr/>
              <p:nvPr/>
            </p:nvSpPr>
            <p:spPr>
              <a:xfrm>
                <a:off x="3416300" y="-6325227"/>
                <a:ext cx="168275" cy="168275"/>
              </a:xfrm>
              <a:prstGeom prst="ellipse">
                <a:avLst/>
              </a:prstGeom>
              <a:noFill/>
              <a:ln w="25400">
                <a:solidFill>
                  <a:srgbClr val="0F0F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B69B2380-74D2-E118-2CF1-612223A89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2494" y="186648"/>
              <a:ext cx="344061" cy="34406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651DE2D-1922-B4F4-9E7C-DE2876E1BA89}"/>
                </a:ext>
              </a:extLst>
            </p:cNvPr>
            <p:cNvSpPr txBox="1"/>
            <p:nvPr/>
          </p:nvSpPr>
          <p:spPr>
            <a:xfrm>
              <a:off x="962366" y="129524"/>
              <a:ext cx="101475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spc="-300" dirty="0" err="1">
                  <a:solidFill>
                    <a:srgbClr val="0070C0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느낀점</a:t>
              </a:r>
              <a:r>
                <a:rPr lang="ko-KR" altLang="en-US" sz="2500" b="1" dirty="0">
                  <a:solidFill>
                    <a:srgbClr val="0F0F0F"/>
                  </a:solidFill>
                  <a:latin typeface="Dynalight" panose="03020502030507070A03" pitchFamily="66" charset="0"/>
                </a:rPr>
                <a:t> </a:t>
              </a:r>
            </a:p>
          </p:txBody>
        </p:sp>
      </p:grp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6CD1D61-656A-3D2A-BB4E-406EC1EB8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180787"/>
              </p:ext>
            </p:extLst>
          </p:nvPr>
        </p:nvGraphicFramePr>
        <p:xfrm>
          <a:off x="1188868" y="729842"/>
          <a:ext cx="9516448" cy="6128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902">
                  <a:extLst>
                    <a:ext uri="{9D8B030D-6E8A-4147-A177-3AD203B41FA5}">
                      <a16:colId xmlns:a16="http://schemas.microsoft.com/office/drawing/2014/main" val="976676298"/>
                    </a:ext>
                  </a:extLst>
                </a:gridCol>
                <a:gridCol w="7588546">
                  <a:extLst>
                    <a:ext uri="{9D8B030D-6E8A-4147-A177-3AD203B41FA5}">
                      <a16:colId xmlns:a16="http://schemas.microsoft.com/office/drawing/2014/main" val="1065240002"/>
                    </a:ext>
                  </a:extLst>
                </a:gridCol>
              </a:tblGrid>
              <a:tr h="6877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느낀점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739541"/>
                  </a:ext>
                </a:extLst>
              </a:tr>
              <a:tr h="6855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느낀점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프로젝트를 진행하면서 부딪히는 부분들을 점차 깨닫고 서로 </a:t>
                      </a:r>
                      <a:r>
                        <a:rPr lang="ko-KR" altLang="en-US" dirty="0" err="1"/>
                        <a:t>서로</a:t>
                      </a:r>
                      <a:r>
                        <a:rPr lang="ko-KR" altLang="en-US" dirty="0"/>
                        <a:t> 협력하는 부분을 </a:t>
                      </a:r>
                      <a:r>
                        <a:rPr lang="ko-KR" altLang="en-US" dirty="0" err="1"/>
                        <a:t>배운것</a:t>
                      </a:r>
                      <a:r>
                        <a:rPr lang="ko-KR" altLang="en-US" dirty="0"/>
                        <a:t> 같아 팀원들에게 감사합니다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469485"/>
                  </a:ext>
                </a:extLst>
              </a:tr>
              <a:tr h="14262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경석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기능들을 찾으면서 많은 것들을 알아가게 되고 부족한 부분을 채워주는 느낌을 받았으며 저에게 많은 도움이 되었던 것 같습니다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ko-KR" altLang="en-US" dirty="0"/>
                        <a:t>아직 모르는 부분도 많지만 프로젝트를 하면서 재미를 보았고 더 많은 것들을 해보고 싶다 생각이 들었습니다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963244"/>
                  </a:ext>
                </a:extLst>
              </a:tr>
              <a:tr h="891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배운 것들을 활용해서 프로젝트에 사용하여 실제로 작동하는 프로그램을 만들어가는 과정들을 경험해 볼 수 있어 의미가 있었고 팀원들과 많은 대화와 업무의 분배 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협력 의 중요성을 </a:t>
                      </a:r>
                      <a:r>
                        <a:rPr lang="ko-KR" altLang="en-US" dirty="0" err="1"/>
                        <a:t>깨달았다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843871"/>
                  </a:ext>
                </a:extLst>
              </a:tr>
              <a:tr h="14262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준혁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좋은 팀원들과 함께 할 수 있었음에 너무나 감사하다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협업하는 매 순간이 즐거웠고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새로운 기능을 구현하는 매 순간이 설레었으며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새로운 지식을 얻을 때 마다 짜릿했다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이 경험을 통해 프로젝트를 진행하는 것이 얼마나 즐거운 일인지 </a:t>
                      </a:r>
                      <a:r>
                        <a:rPr lang="ko-KR" altLang="en-US" dirty="0" err="1"/>
                        <a:t>깨달았다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다음 프로젝트가 기다려지게 만들 정도로 행복한 시간이었다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205591"/>
                  </a:ext>
                </a:extLst>
              </a:tr>
              <a:tr h="891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느낀점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부족한 부분을 더 </a:t>
                      </a:r>
                      <a:r>
                        <a:rPr lang="ko-KR" altLang="en-US" dirty="0" err="1"/>
                        <a:t>공부해야겠다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다음에 다른 프로젝트를 하게 된다면 시간을 좀 더 아껴서 써야겠다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시간이 많은 거 같았는데 순식간에 한달이 지났다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374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4274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타원 22"/>
          <p:cNvSpPr/>
          <p:nvPr/>
        </p:nvSpPr>
        <p:spPr>
          <a:xfrm>
            <a:off x="762491" y="2369984"/>
            <a:ext cx="2492304" cy="2492304"/>
          </a:xfrm>
          <a:prstGeom prst="ellipse">
            <a:avLst/>
          </a:prstGeom>
          <a:noFill/>
          <a:ln w="76200">
            <a:gradFill flip="none" rotWithShape="1">
              <a:gsLst>
                <a:gs pos="35000">
                  <a:srgbClr val="E6466D"/>
                </a:gs>
                <a:gs pos="27000">
                  <a:srgbClr val="624CC8"/>
                </a:gs>
                <a:gs pos="80000">
                  <a:srgbClr val="FF9248"/>
                </a:gs>
                <a:gs pos="11000">
                  <a:srgbClr val="BF33B0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888965" y="2496459"/>
            <a:ext cx="2239356" cy="2239354"/>
          </a:xfrm>
          <a:prstGeom prst="ellipse">
            <a:avLst/>
          </a:prstGeom>
          <a:noFill/>
          <a:ln w="12700">
            <a:solidFill>
              <a:srgbClr val="CFC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>
                <a:solidFill>
                  <a:schemeClr val="accent1">
                    <a:lumMod val="75000"/>
                  </a:schemeClr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1</a:t>
            </a:r>
            <a:endParaRPr lang="ko-KR" altLang="en-US" sz="6000" b="1" dirty="0">
              <a:solidFill>
                <a:schemeClr val="accent1">
                  <a:lumMod val="75000"/>
                </a:schemeClr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526409" y="2369984"/>
            <a:ext cx="2492304" cy="2492304"/>
          </a:xfrm>
          <a:prstGeom prst="ellipse">
            <a:avLst/>
          </a:prstGeom>
          <a:noFill/>
          <a:ln w="76200">
            <a:gradFill flip="none" rotWithShape="1">
              <a:gsLst>
                <a:gs pos="35000">
                  <a:srgbClr val="E6466D"/>
                </a:gs>
                <a:gs pos="27000">
                  <a:srgbClr val="624CC8"/>
                </a:gs>
                <a:gs pos="80000">
                  <a:srgbClr val="FF9248"/>
                </a:gs>
                <a:gs pos="11000">
                  <a:srgbClr val="BF33B0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3652883" y="2496459"/>
            <a:ext cx="2239356" cy="2239354"/>
          </a:xfrm>
          <a:prstGeom prst="ellipse">
            <a:avLst/>
          </a:prstGeom>
          <a:noFill/>
          <a:ln w="12700">
            <a:solidFill>
              <a:srgbClr val="CFC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>
                <a:solidFill>
                  <a:schemeClr val="accent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</a:t>
            </a:r>
            <a:endParaRPr lang="ko-KR" altLang="en-US" sz="6000" b="1" dirty="0">
              <a:solidFill>
                <a:schemeClr val="accent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6253871" y="2369984"/>
            <a:ext cx="2492304" cy="2492304"/>
          </a:xfrm>
          <a:prstGeom prst="ellipse">
            <a:avLst/>
          </a:prstGeom>
          <a:noFill/>
          <a:ln w="76200">
            <a:gradFill flip="none" rotWithShape="1">
              <a:gsLst>
                <a:gs pos="35000">
                  <a:srgbClr val="E6466D"/>
                </a:gs>
                <a:gs pos="27000">
                  <a:srgbClr val="624CC8"/>
                </a:gs>
                <a:gs pos="80000">
                  <a:srgbClr val="FF9248"/>
                </a:gs>
                <a:gs pos="11000">
                  <a:srgbClr val="BF33B0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6380345" y="2496459"/>
            <a:ext cx="2239356" cy="2239354"/>
          </a:xfrm>
          <a:prstGeom prst="ellipse">
            <a:avLst/>
          </a:prstGeom>
          <a:noFill/>
          <a:ln w="12700">
            <a:solidFill>
              <a:srgbClr val="CFC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>
                <a:solidFill>
                  <a:schemeClr val="accent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  <a:endParaRPr lang="ko-KR" altLang="en-US" sz="6000" b="1" dirty="0">
              <a:solidFill>
                <a:schemeClr val="accent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57100" y="5313642"/>
            <a:ext cx="1547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휴먼매직체" panose="02030504000101010101" pitchFamily="18" charset="-127"/>
                <a:ea typeface="휴먼매직체" panose="02030504000101010101" pitchFamily="18" charset="-127"/>
              </a:rPr>
              <a:t>프로젝트 개요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797081" y="5258289"/>
            <a:ext cx="1803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휴먼매직체" panose="02030504000101010101" pitchFamily="18" charset="-127"/>
                <a:ea typeface="휴먼매직체" panose="02030504000101010101" pitchFamily="18" charset="-127"/>
              </a:rPr>
              <a:t>팀 구성 및 역할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380345" y="5258289"/>
            <a:ext cx="1981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휴먼매직체" panose="02030504000101010101" pitchFamily="18" charset="-127"/>
                <a:ea typeface="휴먼매직체" panose="02030504000101010101" pitchFamily="18" charset="-127"/>
              </a:rPr>
              <a:t>프로젝트 수행 과정</a:t>
            </a:r>
          </a:p>
        </p:txBody>
      </p:sp>
      <p:sp>
        <p:nvSpPr>
          <p:cNvPr id="2" name="이등변 삼각형 1"/>
          <p:cNvSpPr/>
          <p:nvPr/>
        </p:nvSpPr>
        <p:spPr>
          <a:xfrm rot="5400000">
            <a:off x="4927867" y="913246"/>
            <a:ext cx="272007" cy="17866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D8E5E38-9626-4298-89CA-C9B16B1FACB1}"/>
              </a:ext>
            </a:extLst>
          </p:cNvPr>
          <p:cNvSpPr/>
          <p:nvPr/>
        </p:nvSpPr>
        <p:spPr>
          <a:xfrm>
            <a:off x="8972492" y="2369984"/>
            <a:ext cx="2492304" cy="2492304"/>
          </a:xfrm>
          <a:prstGeom prst="ellipse">
            <a:avLst/>
          </a:prstGeom>
          <a:noFill/>
          <a:ln w="76200">
            <a:gradFill flip="none" rotWithShape="1">
              <a:gsLst>
                <a:gs pos="35000">
                  <a:srgbClr val="E6466D"/>
                </a:gs>
                <a:gs pos="27000">
                  <a:srgbClr val="624CC8"/>
                </a:gs>
                <a:gs pos="80000">
                  <a:srgbClr val="FF9248"/>
                </a:gs>
                <a:gs pos="11000">
                  <a:srgbClr val="BF33B0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46F1C6B-A2F6-4C0D-BA3F-A19C6698A76F}"/>
              </a:ext>
            </a:extLst>
          </p:cNvPr>
          <p:cNvSpPr/>
          <p:nvPr/>
        </p:nvSpPr>
        <p:spPr>
          <a:xfrm>
            <a:off x="9098966" y="2496459"/>
            <a:ext cx="2239356" cy="2239354"/>
          </a:xfrm>
          <a:prstGeom prst="ellipse">
            <a:avLst/>
          </a:prstGeom>
          <a:noFill/>
          <a:ln w="12700">
            <a:solidFill>
              <a:srgbClr val="CFC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>
                <a:solidFill>
                  <a:schemeClr val="accent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4</a:t>
            </a:r>
            <a:endParaRPr lang="ko-KR" altLang="en-US" sz="6000" b="1" dirty="0">
              <a:solidFill>
                <a:schemeClr val="accent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5AA2B2-A0CC-4511-B7B9-2C8311537526}"/>
              </a:ext>
            </a:extLst>
          </p:cNvPr>
          <p:cNvSpPr txBox="1"/>
          <p:nvPr/>
        </p:nvSpPr>
        <p:spPr>
          <a:xfrm>
            <a:off x="9048750" y="5258289"/>
            <a:ext cx="2416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휴먼매직체" panose="02030504000101010101" pitchFamily="18" charset="-127"/>
                <a:ea typeface="휴먼매직체" panose="02030504000101010101" pitchFamily="18" charset="-127"/>
              </a:rPr>
              <a:t>프로젝트 수행 결과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E4C3EB8-B730-AE47-0E30-4FD3737754C7}"/>
              </a:ext>
            </a:extLst>
          </p:cNvPr>
          <p:cNvGrpSpPr/>
          <p:nvPr/>
        </p:nvGrpSpPr>
        <p:grpSpPr>
          <a:xfrm>
            <a:off x="0" y="-1667"/>
            <a:ext cx="12192000" cy="777522"/>
            <a:chOff x="0" y="-1667"/>
            <a:chExt cx="12192000" cy="777522"/>
          </a:xfrm>
        </p:grpSpPr>
        <p:grpSp>
          <p:nvGrpSpPr>
            <p:cNvPr id="6" name="그룹 5"/>
            <p:cNvGrpSpPr/>
            <p:nvPr/>
          </p:nvGrpSpPr>
          <p:grpSpPr>
            <a:xfrm>
              <a:off x="0" y="-1667"/>
              <a:ext cx="12192000" cy="706614"/>
              <a:chOff x="0" y="-1667"/>
              <a:chExt cx="12192000" cy="838640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0" y="32005"/>
                <a:ext cx="12192000" cy="804968"/>
              </a:xfrm>
              <a:prstGeom prst="rect">
                <a:avLst/>
              </a:prstGeom>
              <a:solidFill>
                <a:srgbClr val="CFCF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0" y="-1667"/>
                <a:ext cx="12192000" cy="804968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327196" y="199913"/>
              <a:ext cx="307974" cy="263104"/>
              <a:chOff x="3260725" y="-6476667"/>
              <a:chExt cx="479425" cy="409577"/>
            </a:xfrm>
          </p:grpSpPr>
          <p:sp>
            <p:nvSpPr>
              <p:cNvPr id="25" name="자유형 24"/>
              <p:cNvSpPr/>
              <p:nvPr/>
            </p:nvSpPr>
            <p:spPr>
              <a:xfrm flipV="1">
                <a:off x="3260725" y="-6476667"/>
                <a:ext cx="479425" cy="409577"/>
              </a:xfrm>
              <a:custGeom>
                <a:avLst/>
                <a:gdLst>
                  <a:gd name="connsiteX0" fmla="*/ 168832 w 479425"/>
                  <a:gd name="connsiteY0" fmla="*/ 409577 h 409577"/>
                  <a:gd name="connsiteX1" fmla="*/ 310593 w 479425"/>
                  <a:gd name="connsiteY1" fmla="*/ 409577 h 409577"/>
                  <a:gd name="connsiteX2" fmla="*/ 341394 w 479425"/>
                  <a:gd name="connsiteY2" fmla="*/ 330200 h 409577"/>
                  <a:gd name="connsiteX3" fmla="*/ 427567 w 479425"/>
                  <a:gd name="connsiteY3" fmla="*/ 330200 h 409577"/>
                  <a:gd name="connsiteX4" fmla="*/ 479425 w 479425"/>
                  <a:gd name="connsiteY4" fmla="*/ 278342 h 409577"/>
                  <a:gd name="connsiteX5" fmla="*/ 479425 w 479425"/>
                  <a:gd name="connsiteY5" fmla="*/ 51858 h 409577"/>
                  <a:gd name="connsiteX6" fmla="*/ 427567 w 479425"/>
                  <a:gd name="connsiteY6" fmla="*/ 0 h 409577"/>
                  <a:gd name="connsiteX7" fmla="*/ 51858 w 479425"/>
                  <a:gd name="connsiteY7" fmla="*/ 0 h 409577"/>
                  <a:gd name="connsiteX8" fmla="*/ 0 w 479425"/>
                  <a:gd name="connsiteY8" fmla="*/ 51858 h 409577"/>
                  <a:gd name="connsiteX9" fmla="*/ 0 w 479425"/>
                  <a:gd name="connsiteY9" fmla="*/ 278342 h 409577"/>
                  <a:gd name="connsiteX10" fmla="*/ 51858 w 479425"/>
                  <a:gd name="connsiteY10" fmla="*/ 330200 h 409577"/>
                  <a:gd name="connsiteX11" fmla="*/ 138031 w 479425"/>
                  <a:gd name="connsiteY11" fmla="*/ 330200 h 409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79425" h="409577">
                    <a:moveTo>
                      <a:pt x="168832" y="409577"/>
                    </a:moveTo>
                    <a:lnTo>
                      <a:pt x="310593" y="409577"/>
                    </a:lnTo>
                    <a:lnTo>
                      <a:pt x="341394" y="330200"/>
                    </a:lnTo>
                    <a:lnTo>
                      <a:pt x="427567" y="330200"/>
                    </a:lnTo>
                    <a:cubicBezTo>
                      <a:pt x="456207" y="330200"/>
                      <a:pt x="479425" y="306982"/>
                      <a:pt x="479425" y="278342"/>
                    </a:cubicBezTo>
                    <a:lnTo>
                      <a:pt x="479425" y="51858"/>
                    </a:lnTo>
                    <a:cubicBezTo>
                      <a:pt x="479425" y="23218"/>
                      <a:pt x="456207" y="0"/>
                      <a:pt x="427567" y="0"/>
                    </a:cubicBezTo>
                    <a:lnTo>
                      <a:pt x="51858" y="0"/>
                    </a:lnTo>
                    <a:cubicBezTo>
                      <a:pt x="23218" y="0"/>
                      <a:pt x="0" y="23218"/>
                      <a:pt x="0" y="51858"/>
                    </a:cubicBezTo>
                    <a:lnTo>
                      <a:pt x="0" y="278342"/>
                    </a:lnTo>
                    <a:cubicBezTo>
                      <a:pt x="0" y="306982"/>
                      <a:pt x="23218" y="330200"/>
                      <a:pt x="51858" y="330200"/>
                    </a:cubicBezTo>
                    <a:lnTo>
                      <a:pt x="138031" y="330200"/>
                    </a:lnTo>
                    <a:close/>
                  </a:path>
                </a:pathLst>
              </a:custGeom>
              <a:noFill/>
              <a:ln w="25400">
                <a:solidFill>
                  <a:srgbClr val="0F0F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3416300" y="-6325227"/>
                <a:ext cx="168275" cy="168275"/>
              </a:xfrm>
              <a:prstGeom prst="ellipse">
                <a:avLst/>
              </a:prstGeom>
              <a:noFill/>
              <a:ln w="25400">
                <a:solidFill>
                  <a:srgbClr val="0F0F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2494" y="186648"/>
              <a:ext cx="344061" cy="344061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DAFA8AC-F22B-4566-9CA6-AA101C4F34ED}"/>
                </a:ext>
              </a:extLst>
            </p:cNvPr>
            <p:cNvSpPr txBox="1"/>
            <p:nvPr/>
          </p:nvSpPr>
          <p:spPr>
            <a:xfrm>
              <a:off x="962366" y="129524"/>
              <a:ext cx="101475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spc="-300" dirty="0">
                  <a:solidFill>
                    <a:srgbClr val="0070C0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목차</a:t>
              </a:r>
              <a:r>
                <a:rPr lang="ko-KR" altLang="en-US" sz="2500" b="1" dirty="0">
                  <a:solidFill>
                    <a:srgbClr val="0F0F0F"/>
                  </a:solidFill>
                  <a:latin typeface="Dynalight" panose="03020502030507070A03" pitchFamily="66" charset="0"/>
                </a:rPr>
                <a:t> 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6AE068C-749F-956E-0169-E9F83BC059ED}"/>
              </a:ext>
            </a:extLst>
          </p:cNvPr>
          <p:cNvSpPr txBox="1"/>
          <p:nvPr/>
        </p:nvSpPr>
        <p:spPr>
          <a:xfrm>
            <a:off x="5259894" y="831422"/>
            <a:ext cx="2620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dirty="0">
                <a:ln>
                  <a:solidFill>
                    <a:schemeClr val="accent1"/>
                  </a:solidFill>
                </a:ln>
                <a:latin typeface="HY엽서M" panose="02030600000101010101" pitchFamily="18" charset="-127"/>
                <a:ea typeface="HY엽서M" panose="02030600000101010101" pitchFamily="18" charset="-127"/>
              </a:rPr>
              <a:t>SNS </a:t>
            </a:r>
            <a:r>
              <a:rPr lang="ko-KR" altLang="en-US" dirty="0">
                <a:ln>
                  <a:solidFill>
                    <a:schemeClr val="accent1"/>
                  </a:solidFill>
                </a:ln>
                <a:latin typeface="HY엽서M" panose="02030600000101010101" pitchFamily="18" charset="-127"/>
                <a:ea typeface="HY엽서M" panose="02030600000101010101" pitchFamily="18" charset="-127"/>
              </a:rPr>
              <a:t>프로젝트</a:t>
            </a:r>
          </a:p>
        </p:txBody>
      </p:sp>
    </p:spTree>
    <p:extLst>
      <p:ext uri="{BB962C8B-B14F-4D97-AF65-F5344CB8AC3E}">
        <p14:creationId xmlns:p14="http://schemas.microsoft.com/office/powerpoint/2010/main" val="1165649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세로 텍스트 개체 틀 3">
            <a:extLst>
              <a:ext uri="{FF2B5EF4-FFF2-40B4-BE49-F238E27FC236}">
                <a16:creationId xmlns:a16="http://schemas.microsoft.com/office/drawing/2014/main" id="{1B78E970-1A47-418E-737B-ADD73DEF6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898699" y="365124"/>
            <a:ext cx="4593541" cy="5776925"/>
          </a:xfrm>
        </p:spPr>
        <p:txBody>
          <a:bodyPr vert="horz"/>
          <a:lstStyle/>
          <a:p>
            <a:pPr marL="0" indent="0" algn="ctr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7BC46CA-6944-954D-FFBA-B6B9095B3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057" y="821389"/>
            <a:ext cx="3994701" cy="5654672"/>
          </a:xfrm>
          <a:prstGeom prst="rect">
            <a:avLst/>
          </a:prstGeom>
          <a:solidFill>
            <a:srgbClr val="FF8484"/>
          </a:solidFill>
          <a:scene3d>
            <a:camera prst="orthographicFront">
              <a:rot lat="180000" lon="180000" rev="480000"/>
            </a:camera>
            <a:lightRig rig="threePt" dir="t"/>
          </a:scene3d>
          <a:sp3d z="1905000"/>
        </p:spPr>
      </p:pic>
      <p:pic>
        <p:nvPicPr>
          <p:cNvPr id="108" name="그림 107">
            <a:extLst>
              <a:ext uri="{FF2B5EF4-FFF2-40B4-BE49-F238E27FC236}">
                <a16:creationId xmlns:a16="http://schemas.microsoft.com/office/drawing/2014/main" id="{80E13DD1-15EF-457D-6054-3AB4A9FE36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4" r="4284" b="12363"/>
          <a:stretch>
            <a:fillRect/>
          </a:stretch>
        </p:blipFill>
        <p:spPr>
          <a:xfrm>
            <a:off x="6195966" y="1141462"/>
            <a:ext cx="1247531" cy="1111502"/>
          </a:xfrm>
          <a:custGeom>
            <a:avLst/>
            <a:gdLst>
              <a:gd name="connsiteX0" fmla="*/ 692651 w 3795296"/>
              <a:gd name="connsiteY0" fmla="*/ 0 h 3363523"/>
              <a:gd name="connsiteX1" fmla="*/ 3102646 w 3795296"/>
              <a:gd name="connsiteY1" fmla="*/ 0 h 3363523"/>
              <a:gd name="connsiteX2" fmla="*/ 3104728 w 3795296"/>
              <a:gd name="connsiteY2" fmla="*/ 1558 h 3363523"/>
              <a:gd name="connsiteX3" fmla="*/ 3795296 w 3795296"/>
              <a:gd name="connsiteY3" fmla="*/ 1465875 h 3363523"/>
              <a:gd name="connsiteX4" fmla="*/ 1897648 w 3795296"/>
              <a:gd name="connsiteY4" fmla="*/ 3363523 h 3363523"/>
              <a:gd name="connsiteX5" fmla="*/ 0 w 3795296"/>
              <a:gd name="connsiteY5" fmla="*/ 1465875 h 3363523"/>
              <a:gd name="connsiteX6" fmla="*/ 690568 w 3795296"/>
              <a:gd name="connsiteY6" fmla="*/ 1558 h 336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95296" h="3363523">
                <a:moveTo>
                  <a:pt x="692651" y="0"/>
                </a:moveTo>
                <a:lnTo>
                  <a:pt x="3102646" y="0"/>
                </a:lnTo>
                <a:lnTo>
                  <a:pt x="3104728" y="1558"/>
                </a:lnTo>
                <a:cubicBezTo>
                  <a:pt x="3526476" y="349614"/>
                  <a:pt x="3795296" y="876352"/>
                  <a:pt x="3795296" y="1465875"/>
                </a:cubicBezTo>
                <a:cubicBezTo>
                  <a:pt x="3795296" y="2513917"/>
                  <a:pt x="2945690" y="3363523"/>
                  <a:pt x="1897648" y="3363523"/>
                </a:cubicBezTo>
                <a:cubicBezTo>
                  <a:pt x="849606" y="3363523"/>
                  <a:pt x="0" y="2513917"/>
                  <a:pt x="0" y="1465875"/>
                </a:cubicBezTo>
                <a:cubicBezTo>
                  <a:pt x="0" y="876352"/>
                  <a:pt x="268821" y="349614"/>
                  <a:pt x="690568" y="1558"/>
                </a:cubicBezTo>
                <a:close/>
              </a:path>
            </a:pathLst>
          </a:custGeom>
          <a:ln>
            <a:solidFill>
              <a:schemeClr val="bg1"/>
            </a:solidFill>
          </a:ln>
        </p:spPr>
      </p:pic>
      <p:sp>
        <p:nvSpPr>
          <p:cNvPr id="109" name="타원 108">
            <a:extLst>
              <a:ext uri="{FF2B5EF4-FFF2-40B4-BE49-F238E27FC236}">
                <a16:creationId xmlns:a16="http://schemas.microsoft.com/office/drawing/2014/main" id="{5EB8F5D5-57AD-074D-E587-C9A7A00472B6}"/>
              </a:ext>
            </a:extLst>
          </p:cNvPr>
          <p:cNvSpPr/>
          <p:nvPr/>
        </p:nvSpPr>
        <p:spPr>
          <a:xfrm>
            <a:off x="6169164" y="1137398"/>
            <a:ext cx="1237476" cy="1244076"/>
          </a:xfrm>
          <a:prstGeom prst="ellipse">
            <a:avLst/>
          </a:prstGeom>
          <a:noFill/>
          <a:ln w="1270">
            <a:solidFill>
              <a:srgbClr val="C6C0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8FD76B7-444E-EB23-7938-3E3DFA208CEB}"/>
              </a:ext>
            </a:extLst>
          </p:cNvPr>
          <p:cNvSpPr txBox="1"/>
          <p:nvPr/>
        </p:nvSpPr>
        <p:spPr>
          <a:xfrm>
            <a:off x="7406640" y="1412872"/>
            <a:ext cx="41919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ABC</a:t>
            </a:r>
            <a:r>
              <a:rPr lang="ko-KR" altLang="en-US" sz="2000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님이 회원님을 </a:t>
            </a:r>
            <a:r>
              <a:rPr lang="ko-KR" altLang="en-US" sz="2000" dirty="0" err="1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팔로우</a:t>
            </a:r>
            <a:r>
              <a:rPr lang="ko-KR" altLang="en-US" sz="2000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하기 시작했습니다</a:t>
            </a:r>
            <a:r>
              <a:rPr lang="en-US" altLang="ko-KR" sz="2000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2000" dirty="0">
              <a:solidFill>
                <a:srgbClr val="0F0F0F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112" name="그림 111">
            <a:extLst>
              <a:ext uri="{FF2B5EF4-FFF2-40B4-BE49-F238E27FC236}">
                <a16:creationId xmlns:a16="http://schemas.microsoft.com/office/drawing/2014/main" id="{821A5CCA-6E13-C38A-DFCD-860C4CF047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9" t="29397" r="25712" b="9570"/>
          <a:stretch>
            <a:fillRect/>
          </a:stretch>
        </p:blipFill>
        <p:spPr>
          <a:xfrm>
            <a:off x="6162564" y="2430695"/>
            <a:ext cx="1244076" cy="1244076"/>
          </a:xfrm>
          <a:custGeom>
            <a:avLst/>
            <a:gdLst>
              <a:gd name="connsiteX0" fmla="*/ 622038 w 1244076"/>
              <a:gd name="connsiteY0" fmla="*/ 0 h 1244076"/>
              <a:gd name="connsiteX1" fmla="*/ 1244076 w 1244076"/>
              <a:gd name="connsiteY1" fmla="*/ 622038 h 1244076"/>
              <a:gd name="connsiteX2" fmla="*/ 622038 w 1244076"/>
              <a:gd name="connsiteY2" fmla="*/ 1244076 h 1244076"/>
              <a:gd name="connsiteX3" fmla="*/ 0 w 1244076"/>
              <a:gd name="connsiteY3" fmla="*/ 622038 h 1244076"/>
              <a:gd name="connsiteX4" fmla="*/ 622038 w 1244076"/>
              <a:gd name="connsiteY4" fmla="*/ 0 h 1244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4076" h="1244076">
                <a:moveTo>
                  <a:pt x="622038" y="0"/>
                </a:moveTo>
                <a:cubicBezTo>
                  <a:pt x="965580" y="0"/>
                  <a:pt x="1244076" y="278496"/>
                  <a:pt x="1244076" y="622038"/>
                </a:cubicBezTo>
                <a:cubicBezTo>
                  <a:pt x="1244076" y="965580"/>
                  <a:pt x="965580" y="1244076"/>
                  <a:pt x="622038" y="1244076"/>
                </a:cubicBezTo>
                <a:cubicBezTo>
                  <a:pt x="278496" y="1244076"/>
                  <a:pt x="0" y="965580"/>
                  <a:pt x="0" y="622038"/>
                </a:cubicBezTo>
                <a:cubicBezTo>
                  <a:pt x="0" y="278496"/>
                  <a:pt x="278496" y="0"/>
                  <a:pt x="622038" y="0"/>
                </a:cubicBezTo>
                <a:close/>
              </a:path>
            </a:pathLst>
          </a:cu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A7B4D3B6-4B44-F9B9-2F0B-7A962DEDC70F}"/>
              </a:ext>
            </a:extLst>
          </p:cNvPr>
          <p:cNvSpPr txBox="1"/>
          <p:nvPr/>
        </p:nvSpPr>
        <p:spPr>
          <a:xfrm>
            <a:off x="7443497" y="2659446"/>
            <a:ext cx="41919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ABC</a:t>
            </a:r>
            <a:r>
              <a:rPr lang="ko-KR" altLang="en-US" sz="2000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님이 회원님을 </a:t>
            </a:r>
            <a:r>
              <a:rPr lang="ko-KR" altLang="en-US" sz="2000" dirty="0" err="1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팔로우</a:t>
            </a:r>
            <a:r>
              <a:rPr lang="ko-KR" altLang="en-US" sz="2000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하기 시작했습니다</a:t>
            </a:r>
            <a:r>
              <a:rPr lang="en-US" altLang="ko-KR" sz="2000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2000" dirty="0">
              <a:solidFill>
                <a:srgbClr val="0F0F0F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114" name="그림 113">
            <a:extLst>
              <a:ext uri="{FF2B5EF4-FFF2-40B4-BE49-F238E27FC236}">
                <a16:creationId xmlns:a16="http://schemas.microsoft.com/office/drawing/2014/main" id="{58243D25-1451-86D2-540E-7601B5996F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4" r="4284" b="12363"/>
          <a:stretch>
            <a:fillRect/>
          </a:stretch>
        </p:blipFill>
        <p:spPr>
          <a:xfrm>
            <a:off x="6212117" y="3769168"/>
            <a:ext cx="1247531" cy="1111502"/>
          </a:xfrm>
          <a:custGeom>
            <a:avLst/>
            <a:gdLst>
              <a:gd name="connsiteX0" fmla="*/ 692651 w 3795296"/>
              <a:gd name="connsiteY0" fmla="*/ 0 h 3363523"/>
              <a:gd name="connsiteX1" fmla="*/ 3102646 w 3795296"/>
              <a:gd name="connsiteY1" fmla="*/ 0 h 3363523"/>
              <a:gd name="connsiteX2" fmla="*/ 3104728 w 3795296"/>
              <a:gd name="connsiteY2" fmla="*/ 1558 h 3363523"/>
              <a:gd name="connsiteX3" fmla="*/ 3795296 w 3795296"/>
              <a:gd name="connsiteY3" fmla="*/ 1465875 h 3363523"/>
              <a:gd name="connsiteX4" fmla="*/ 1897648 w 3795296"/>
              <a:gd name="connsiteY4" fmla="*/ 3363523 h 3363523"/>
              <a:gd name="connsiteX5" fmla="*/ 0 w 3795296"/>
              <a:gd name="connsiteY5" fmla="*/ 1465875 h 3363523"/>
              <a:gd name="connsiteX6" fmla="*/ 690568 w 3795296"/>
              <a:gd name="connsiteY6" fmla="*/ 1558 h 336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95296" h="3363523">
                <a:moveTo>
                  <a:pt x="692651" y="0"/>
                </a:moveTo>
                <a:lnTo>
                  <a:pt x="3102646" y="0"/>
                </a:lnTo>
                <a:lnTo>
                  <a:pt x="3104728" y="1558"/>
                </a:lnTo>
                <a:cubicBezTo>
                  <a:pt x="3526476" y="349614"/>
                  <a:pt x="3795296" y="876352"/>
                  <a:pt x="3795296" y="1465875"/>
                </a:cubicBezTo>
                <a:cubicBezTo>
                  <a:pt x="3795296" y="2513917"/>
                  <a:pt x="2945690" y="3363523"/>
                  <a:pt x="1897648" y="3363523"/>
                </a:cubicBezTo>
                <a:cubicBezTo>
                  <a:pt x="849606" y="3363523"/>
                  <a:pt x="0" y="2513917"/>
                  <a:pt x="0" y="1465875"/>
                </a:cubicBezTo>
                <a:cubicBezTo>
                  <a:pt x="0" y="876352"/>
                  <a:pt x="268821" y="349614"/>
                  <a:pt x="690568" y="1558"/>
                </a:cubicBezTo>
                <a:close/>
              </a:path>
            </a:pathLst>
          </a:custGeom>
          <a:ln>
            <a:solidFill>
              <a:schemeClr val="bg1"/>
            </a:solidFill>
          </a:ln>
        </p:spPr>
      </p:pic>
      <p:pic>
        <p:nvPicPr>
          <p:cNvPr id="115" name="그림 114">
            <a:extLst>
              <a:ext uri="{FF2B5EF4-FFF2-40B4-BE49-F238E27FC236}">
                <a16:creationId xmlns:a16="http://schemas.microsoft.com/office/drawing/2014/main" id="{1276C796-E5AF-0A57-5EAA-DC6867FC9A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4" r="4284" b="12363"/>
          <a:stretch>
            <a:fillRect/>
          </a:stretch>
        </p:blipFill>
        <p:spPr>
          <a:xfrm>
            <a:off x="6221015" y="5095086"/>
            <a:ext cx="1247531" cy="1111502"/>
          </a:xfrm>
          <a:custGeom>
            <a:avLst/>
            <a:gdLst>
              <a:gd name="connsiteX0" fmla="*/ 692651 w 3795296"/>
              <a:gd name="connsiteY0" fmla="*/ 0 h 3363523"/>
              <a:gd name="connsiteX1" fmla="*/ 3102646 w 3795296"/>
              <a:gd name="connsiteY1" fmla="*/ 0 h 3363523"/>
              <a:gd name="connsiteX2" fmla="*/ 3104728 w 3795296"/>
              <a:gd name="connsiteY2" fmla="*/ 1558 h 3363523"/>
              <a:gd name="connsiteX3" fmla="*/ 3795296 w 3795296"/>
              <a:gd name="connsiteY3" fmla="*/ 1465875 h 3363523"/>
              <a:gd name="connsiteX4" fmla="*/ 1897648 w 3795296"/>
              <a:gd name="connsiteY4" fmla="*/ 3363523 h 3363523"/>
              <a:gd name="connsiteX5" fmla="*/ 0 w 3795296"/>
              <a:gd name="connsiteY5" fmla="*/ 1465875 h 3363523"/>
              <a:gd name="connsiteX6" fmla="*/ 690568 w 3795296"/>
              <a:gd name="connsiteY6" fmla="*/ 1558 h 336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95296" h="3363523">
                <a:moveTo>
                  <a:pt x="692651" y="0"/>
                </a:moveTo>
                <a:lnTo>
                  <a:pt x="3102646" y="0"/>
                </a:lnTo>
                <a:lnTo>
                  <a:pt x="3104728" y="1558"/>
                </a:lnTo>
                <a:cubicBezTo>
                  <a:pt x="3526476" y="349614"/>
                  <a:pt x="3795296" y="876352"/>
                  <a:pt x="3795296" y="1465875"/>
                </a:cubicBezTo>
                <a:cubicBezTo>
                  <a:pt x="3795296" y="2513917"/>
                  <a:pt x="2945690" y="3363523"/>
                  <a:pt x="1897648" y="3363523"/>
                </a:cubicBezTo>
                <a:cubicBezTo>
                  <a:pt x="849606" y="3363523"/>
                  <a:pt x="0" y="2513917"/>
                  <a:pt x="0" y="1465875"/>
                </a:cubicBezTo>
                <a:cubicBezTo>
                  <a:pt x="0" y="876352"/>
                  <a:pt x="268821" y="349614"/>
                  <a:pt x="690568" y="1558"/>
                </a:cubicBezTo>
                <a:close/>
              </a:path>
            </a:pathLst>
          </a:custGeom>
          <a:ln>
            <a:solidFill>
              <a:schemeClr val="bg1"/>
            </a:solidFill>
          </a:ln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1C18495C-A578-274D-CFA1-DA2FC20F7017}"/>
              </a:ext>
            </a:extLst>
          </p:cNvPr>
          <p:cNvSpPr txBox="1"/>
          <p:nvPr/>
        </p:nvSpPr>
        <p:spPr>
          <a:xfrm>
            <a:off x="7613313" y="3914019"/>
            <a:ext cx="41919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ABC</a:t>
            </a:r>
            <a:r>
              <a:rPr lang="ko-KR" altLang="en-US" sz="2000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님이 회원님을 </a:t>
            </a:r>
            <a:r>
              <a:rPr lang="ko-KR" altLang="en-US" sz="2000" dirty="0" err="1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팔로우</a:t>
            </a:r>
            <a:r>
              <a:rPr lang="ko-KR" altLang="en-US" sz="2000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하기 시작했습니다</a:t>
            </a:r>
            <a:r>
              <a:rPr lang="en-US" altLang="ko-KR" sz="2000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2000" dirty="0">
              <a:solidFill>
                <a:srgbClr val="0F0F0F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3E479F3-FB7B-FD36-4625-6A795B203931}"/>
              </a:ext>
            </a:extLst>
          </p:cNvPr>
          <p:cNvSpPr txBox="1"/>
          <p:nvPr/>
        </p:nvSpPr>
        <p:spPr>
          <a:xfrm>
            <a:off x="7496194" y="5258184"/>
            <a:ext cx="41919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ABC</a:t>
            </a:r>
            <a:r>
              <a:rPr lang="ko-KR" altLang="en-US" sz="2000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님이 회원님을 </a:t>
            </a:r>
            <a:r>
              <a:rPr lang="ko-KR" altLang="en-US" sz="2000" dirty="0" err="1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팔로우</a:t>
            </a:r>
            <a:r>
              <a:rPr lang="ko-KR" altLang="en-US" sz="2000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하기 시작했습니다</a:t>
            </a:r>
            <a:r>
              <a:rPr lang="en-US" altLang="ko-KR" sz="2000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2000" dirty="0">
              <a:solidFill>
                <a:srgbClr val="0F0F0F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B2B1B9B-959F-AD44-C591-04EC43225D4F}"/>
              </a:ext>
            </a:extLst>
          </p:cNvPr>
          <p:cNvGrpSpPr/>
          <p:nvPr/>
        </p:nvGrpSpPr>
        <p:grpSpPr>
          <a:xfrm>
            <a:off x="0" y="-1667"/>
            <a:ext cx="12192000" cy="777522"/>
            <a:chOff x="0" y="-1667"/>
            <a:chExt cx="12192000" cy="777522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C7187576-1427-40F8-4099-3775BD1FE3E4}"/>
                </a:ext>
              </a:extLst>
            </p:cNvPr>
            <p:cNvGrpSpPr/>
            <p:nvPr/>
          </p:nvGrpSpPr>
          <p:grpSpPr>
            <a:xfrm>
              <a:off x="0" y="-1667"/>
              <a:ext cx="12192000" cy="706614"/>
              <a:chOff x="0" y="-1667"/>
              <a:chExt cx="12192000" cy="838640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5F8A8D94-A89F-C98D-A82F-39A9D544BBDF}"/>
                  </a:ext>
                </a:extLst>
              </p:cNvPr>
              <p:cNvSpPr/>
              <p:nvPr/>
            </p:nvSpPr>
            <p:spPr>
              <a:xfrm>
                <a:off x="0" y="32005"/>
                <a:ext cx="12192000" cy="804968"/>
              </a:xfrm>
              <a:prstGeom prst="rect">
                <a:avLst/>
              </a:prstGeom>
              <a:solidFill>
                <a:srgbClr val="CFCF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CED0EFED-2653-599B-B97F-1DE17A31823C}"/>
                  </a:ext>
                </a:extLst>
              </p:cNvPr>
              <p:cNvSpPr/>
              <p:nvPr/>
            </p:nvSpPr>
            <p:spPr>
              <a:xfrm>
                <a:off x="0" y="-1667"/>
                <a:ext cx="12192000" cy="804968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7975618-B24C-67C6-6570-6061C77CFA59}"/>
                </a:ext>
              </a:extLst>
            </p:cNvPr>
            <p:cNvGrpSpPr/>
            <p:nvPr/>
          </p:nvGrpSpPr>
          <p:grpSpPr>
            <a:xfrm>
              <a:off x="327196" y="199913"/>
              <a:ext cx="307974" cy="263104"/>
              <a:chOff x="3260725" y="-6476667"/>
              <a:chExt cx="479425" cy="409577"/>
            </a:xfrm>
          </p:grpSpPr>
          <p:sp>
            <p:nvSpPr>
              <p:cNvPr id="8" name="자유형 24">
                <a:extLst>
                  <a:ext uri="{FF2B5EF4-FFF2-40B4-BE49-F238E27FC236}">
                    <a16:creationId xmlns:a16="http://schemas.microsoft.com/office/drawing/2014/main" id="{1E8844BC-4D08-03C5-53B7-DFC6F811F80F}"/>
                  </a:ext>
                </a:extLst>
              </p:cNvPr>
              <p:cNvSpPr/>
              <p:nvPr/>
            </p:nvSpPr>
            <p:spPr>
              <a:xfrm flipV="1">
                <a:off x="3260725" y="-6476667"/>
                <a:ext cx="479425" cy="409577"/>
              </a:xfrm>
              <a:custGeom>
                <a:avLst/>
                <a:gdLst>
                  <a:gd name="connsiteX0" fmla="*/ 168832 w 479425"/>
                  <a:gd name="connsiteY0" fmla="*/ 409577 h 409577"/>
                  <a:gd name="connsiteX1" fmla="*/ 310593 w 479425"/>
                  <a:gd name="connsiteY1" fmla="*/ 409577 h 409577"/>
                  <a:gd name="connsiteX2" fmla="*/ 341394 w 479425"/>
                  <a:gd name="connsiteY2" fmla="*/ 330200 h 409577"/>
                  <a:gd name="connsiteX3" fmla="*/ 427567 w 479425"/>
                  <a:gd name="connsiteY3" fmla="*/ 330200 h 409577"/>
                  <a:gd name="connsiteX4" fmla="*/ 479425 w 479425"/>
                  <a:gd name="connsiteY4" fmla="*/ 278342 h 409577"/>
                  <a:gd name="connsiteX5" fmla="*/ 479425 w 479425"/>
                  <a:gd name="connsiteY5" fmla="*/ 51858 h 409577"/>
                  <a:gd name="connsiteX6" fmla="*/ 427567 w 479425"/>
                  <a:gd name="connsiteY6" fmla="*/ 0 h 409577"/>
                  <a:gd name="connsiteX7" fmla="*/ 51858 w 479425"/>
                  <a:gd name="connsiteY7" fmla="*/ 0 h 409577"/>
                  <a:gd name="connsiteX8" fmla="*/ 0 w 479425"/>
                  <a:gd name="connsiteY8" fmla="*/ 51858 h 409577"/>
                  <a:gd name="connsiteX9" fmla="*/ 0 w 479425"/>
                  <a:gd name="connsiteY9" fmla="*/ 278342 h 409577"/>
                  <a:gd name="connsiteX10" fmla="*/ 51858 w 479425"/>
                  <a:gd name="connsiteY10" fmla="*/ 330200 h 409577"/>
                  <a:gd name="connsiteX11" fmla="*/ 138031 w 479425"/>
                  <a:gd name="connsiteY11" fmla="*/ 330200 h 409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79425" h="409577">
                    <a:moveTo>
                      <a:pt x="168832" y="409577"/>
                    </a:moveTo>
                    <a:lnTo>
                      <a:pt x="310593" y="409577"/>
                    </a:lnTo>
                    <a:lnTo>
                      <a:pt x="341394" y="330200"/>
                    </a:lnTo>
                    <a:lnTo>
                      <a:pt x="427567" y="330200"/>
                    </a:lnTo>
                    <a:cubicBezTo>
                      <a:pt x="456207" y="330200"/>
                      <a:pt x="479425" y="306982"/>
                      <a:pt x="479425" y="278342"/>
                    </a:cubicBezTo>
                    <a:lnTo>
                      <a:pt x="479425" y="51858"/>
                    </a:lnTo>
                    <a:cubicBezTo>
                      <a:pt x="479425" y="23218"/>
                      <a:pt x="456207" y="0"/>
                      <a:pt x="427567" y="0"/>
                    </a:cubicBezTo>
                    <a:lnTo>
                      <a:pt x="51858" y="0"/>
                    </a:lnTo>
                    <a:cubicBezTo>
                      <a:pt x="23218" y="0"/>
                      <a:pt x="0" y="23218"/>
                      <a:pt x="0" y="51858"/>
                    </a:cubicBezTo>
                    <a:lnTo>
                      <a:pt x="0" y="278342"/>
                    </a:lnTo>
                    <a:cubicBezTo>
                      <a:pt x="0" y="306982"/>
                      <a:pt x="23218" y="330200"/>
                      <a:pt x="51858" y="330200"/>
                    </a:cubicBezTo>
                    <a:lnTo>
                      <a:pt x="138031" y="330200"/>
                    </a:lnTo>
                    <a:close/>
                  </a:path>
                </a:pathLst>
              </a:custGeom>
              <a:noFill/>
              <a:ln w="25400">
                <a:solidFill>
                  <a:srgbClr val="0F0F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6F5B6B83-F374-1E8F-32AF-573E24F49B97}"/>
                  </a:ext>
                </a:extLst>
              </p:cNvPr>
              <p:cNvSpPr/>
              <p:nvPr/>
            </p:nvSpPr>
            <p:spPr>
              <a:xfrm>
                <a:off x="3416300" y="-6325227"/>
                <a:ext cx="168275" cy="168275"/>
              </a:xfrm>
              <a:prstGeom prst="ellipse">
                <a:avLst/>
              </a:prstGeom>
              <a:noFill/>
              <a:ln w="25400">
                <a:solidFill>
                  <a:srgbClr val="0F0F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5BBC1A9-3846-DC07-2C7C-6FD692EA3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2494" y="186648"/>
              <a:ext cx="344061" cy="344061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F3A1E25-D443-CB78-85D8-D08EDB880FD2}"/>
                </a:ext>
              </a:extLst>
            </p:cNvPr>
            <p:cNvSpPr txBox="1"/>
            <p:nvPr/>
          </p:nvSpPr>
          <p:spPr>
            <a:xfrm>
              <a:off x="962366" y="129524"/>
              <a:ext cx="101475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spc="-300" dirty="0">
                  <a:solidFill>
                    <a:srgbClr val="0070C0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SNS </a:t>
              </a:r>
              <a:r>
                <a:rPr lang="ko-KR" altLang="en-US" sz="3600" spc="-300" dirty="0">
                  <a:solidFill>
                    <a:srgbClr val="0070C0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사용 추이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7070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B8425A36-3C6C-D0D2-90DE-EC0BB6D0A584}"/>
              </a:ext>
            </a:extLst>
          </p:cNvPr>
          <p:cNvSpPr/>
          <p:nvPr/>
        </p:nvSpPr>
        <p:spPr>
          <a:xfrm flipH="1">
            <a:off x="-1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5044965 h 6858000"/>
              <a:gd name="connsiteX2" fmla="*/ 12191999 w 12191999"/>
              <a:gd name="connsiteY2" fmla="*/ 6858000 h 6858000"/>
              <a:gd name="connsiteX3" fmla="*/ 0 w 12191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5044965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AE47B7FA-35D1-0F2B-1B88-1A384D86616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5044965 h 6858000"/>
              <a:gd name="connsiteX2" fmla="*/ 12191999 w 12191999"/>
              <a:gd name="connsiteY2" fmla="*/ 6858000 h 6858000"/>
              <a:gd name="connsiteX3" fmla="*/ 0 w 12191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5044965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0FF344EE-2AFD-E1EC-A596-C1AA015104C0}"/>
              </a:ext>
            </a:extLst>
          </p:cNvPr>
          <p:cNvSpPr/>
          <p:nvPr/>
        </p:nvSpPr>
        <p:spPr>
          <a:xfrm>
            <a:off x="1334717" y="780111"/>
            <a:ext cx="9522567" cy="5229224"/>
          </a:xfrm>
          <a:prstGeom prst="round2SameRect">
            <a:avLst>
              <a:gd name="adj1" fmla="val 4184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  <a:effectLst>
            <a:outerShdw blurRad="304800" dist="381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3600" i="1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</a:t>
            </a:r>
          </a:p>
          <a:p>
            <a:pPr algn="ctr">
              <a:defRPr/>
            </a:pPr>
            <a:r>
              <a:rPr lang="en-US" altLang="ko-KR" sz="105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</a:t>
            </a:r>
            <a:endParaRPr lang="ko-KR" altLang="en-US" sz="28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170389-8BDE-5B03-04E2-FCB98C657CDD}"/>
              </a:ext>
            </a:extLst>
          </p:cNvPr>
          <p:cNvSpPr/>
          <p:nvPr/>
        </p:nvSpPr>
        <p:spPr>
          <a:xfrm>
            <a:off x="1334717" y="6001225"/>
            <a:ext cx="9522567" cy="13525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12E9988-CBD4-BCE8-970E-E3CE53343858}"/>
              </a:ext>
            </a:extLst>
          </p:cNvPr>
          <p:cNvSpPr/>
          <p:nvPr/>
        </p:nvSpPr>
        <p:spPr>
          <a:xfrm>
            <a:off x="629844" y="6155056"/>
            <a:ext cx="10932318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138F21-D36F-1025-0E15-6EA9027F06DE}"/>
              </a:ext>
            </a:extLst>
          </p:cNvPr>
          <p:cNvSpPr/>
          <p:nvPr/>
        </p:nvSpPr>
        <p:spPr>
          <a:xfrm>
            <a:off x="629844" y="6155056"/>
            <a:ext cx="1080000" cy="4571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  <a:alpha val="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D675CD-6583-70A0-F128-25802AFE62E4}"/>
              </a:ext>
            </a:extLst>
          </p:cNvPr>
          <p:cNvSpPr/>
          <p:nvPr/>
        </p:nvSpPr>
        <p:spPr>
          <a:xfrm>
            <a:off x="10482162" y="6155056"/>
            <a:ext cx="1080000" cy="4571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  <a:alpha val="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오른쪽 대괄호 10">
            <a:extLst>
              <a:ext uri="{FF2B5EF4-FFF2-40B4-BE49-F238E27FC236}">
                <a16:creationId xmlns:a16="http://schemas.microsoft.com/office/drawing/2014/main" id="{1A937D74-FBEB-0B51-1700-BC83201F10B7}"/>
              </a:ext>
            </a:extLst>
          </p:cNvPr>
          <p:cNvSpPr/>
          <p:nvPr/>
        </p:nvSpPr>
        <p:spPr>
          <a:xfrm rot="5400000">
            <a:off x="6033135" y="797481"/>
            <a:ext cx="125730" cy="10932317"/>
          </a:xfrm>
          <a:prstGeom prst="rightBracket">
            <a:avLst>
              <a:gd name="adj" fmla="val 1295307"/>
            </a:avLst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각형: 둥근 위쪽 모서리 11">
            <a:extLst>
              <a:ext uri="{FF2B5EF4-FFF2-40B4-BE49-F238E27FC236}">
                <a16:creationId xmlns:a16="http://schemas.microsoft.com/office/drawing/2014/main" id="{C528D647-5990-9F38-FFA8-5BEE1FC7C14E}"/>
              </a:ext>
            </a:extLst>
          </p:cNvPr>
          <p:cNvSpPr/>
          <p:nvPr/>
        </p:nvSpPr>
        <p:spPr>
          <a:xfrm>
            <a:off x="5556003" y="6150925"/>
            <a:ext cx="1080000" cy="99855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2">
              <a:lumMod val="50000"/>
            </a:schemeClr>
          </a:solidFill>
          <a:ln w="28575"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3EA393C-A470-78DF-68B1-D2F4F7C3C915}"/>
              </a:ext>
            </a:extLst>
          </p:cNvPr>
          <p:cNvGrpSpPr/>
          <p:nvPr/>
        </p:nvGrpSpPr>
        <p:grpSpPr>
          <a:xfrm>
            <a:off x="10588438" y="2932224"/>
            <a:ext cx="84936" cy="1179288"/>
            <a:chOff x="1698438" y="1951092"/>
            <a:chExt cx="84936" cy="1179288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82FC4DA2-D0AA-9BA2-E064-F4FB0B4C34F8}"/>
                </a:ext>
              </a:extLst>
            </p:cNvPr>
            <p:cNvSpPr/>
            <p:nvPr/>
          </p:nvSpPr>
          <p:spPr>
            <a:xfrm>
              <a:off x="1718611" y="2658012"/>
              <a:ext cx="44591" cy="101922"/>
            </a:xfrm>
            <a:custGeom>
              <a:avLst/>
              <a:gdLst>
                <a:gd name="connsiteX0" fmla="*/ 57150 w 66675"/>
                <a:gd name="connsiteY0" fmla="*/ 0 h 133350"/>
                <a:gd name="connsiteX1" fmla="*/ 0 w 66675"/>
                <a:gd name="connsiteY1" fmla="*/ 57150 h 133350"/>
                <a:gd name="connsiteX2" fmla="*/ 66675 w 66675"/>
                <a:gd name="connsiteY2" fmla="*/ 133350 h 133350"/>
                <a:gd name="connsiteX0" fmla="*/ 57150 w 57150"/>
                <a:gd name="connsiteY0" fmla="*/ 0 h 114300"/>
                <a:gd name="connsiteX1" fmla="*/ 0 w 57150"/>
                <a:gd name="connsiteY1" fmla="*/ 57150 h 114300"/>
                <a:gd name="connsiteX2" fmla="*/ 57150 w 57150"/>
                <a:gd name="connsiteY2" fmla="*/ 114300 h 114300"/>
                <a:gd name="connsiteX0" fmla="*/ 50006 w 50006"/>
                <a:gd name="connsiteY0" fmla="*/ 0 h 114300"/>
                <a:gd name="connsiteX1" fmla="*/ 0 w 50006"/>
                <a:gd name="connsiteY1" fmla="*/ 57150 h 114300"/>
                <a:gd name="connsiteX2" fmla="*/ 50006 w 50006"/>
                <a:gd name="connsiteY2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006" h="114300">
                  <a:moveTo>
                    <a:pt x="50006" y="0"/>
                  </a:moveTo>
                  <a:lnTo>
                    <a:pt x="0" y="57150"/>
                  </a:lnTo>
                  <a:lnTo>
                    <a:pt x="50006" y="114300"/>
                  </a:lnTo>
                </a:path>
              </a:pathLst>
            </a:custGeom>
            <a:noFill/>
            <a:ln w="1905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3D120A55-C55D-4F87-53FE-D3198645243D}"/>
                </a:ext>
              </a:extLst>
            </p:cNvPr>
            <p:cNvSpPr/>
            <p:nvPr/>
          </p:nvSpPr>
          <p:spPr>
            <a:xfrm>
              <a:off x="1698438" y="2304553"/>
              <a:ext cx="84936" cy="84936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A1FEE6F6-9B71-1DDB-DE20-947AAB4E69BC}"/>
                </a:ext>
              </a:extLst>
            </p:cNvPr>
            <p:cNvGrpSpPr/>
            <p:nvPr/>
          </p:nvGrpSpPr>
          <p:grpSpPr>
            <a:xfrm>
              <a:off x="1703747" y="1951092"/>
              <a:ext cx="74319" cy="84938"/>
              <a:chOff x="9128086" y="6643684"/>
              <a:chExt cx="83345" cy="95253"/>
            </a:xfrm>
          </p:grpSpPr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22B4F49A-A156-7436-3656-26B648B088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28086" y="6643686"/>
                <a:ext cx="0" cy="95251"/>
              </a:xfrm>
              <a:prstGeom prst="line">
                <a:avLst/>
              </a:prstGeom>
              <a:ln w="1905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DB6AEE10-49E7-B919-BE89-6157D11032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69758" y="6643685"/>
                <a:ext cx="0" cy="95251"/>
              </a:xfrm>
              <a:prstGeom prst="line">
                <a:avLst/>
              </a:prstGeom>
              <a:ln w="1905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AE908D5E-F05C-15D1-1B69-7E541C53E0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11431" y="6643684"/>
                <a:ext cx="0" cy="95251"/>
              </a:xfrm>
              <a:prstGeom prst="line">
                <a:avLst/>
              </a:prstGeom>
              <a:ln w="1905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BC9D867C-4640-66A2-6F01-6464267626B9}"/>
                </a:ext>
              </a:extLst>
            </p:cNvPr>
            <p:cNvSpPr/>
            <p:nvPr/>
          </p:nvSpPr>
          <p:spPr>
            <a:xfrm flipH="1">
              <a:off x="1718611" y="3028458"/>
              <a:ext cx="44591" cy="101922"/>
            </a:xfrm>
            <a:custGeom>
              <a:avLst/>
              <a:gdLst>
                <a:gd name="connsiteX0" fmla="*/ 57150 w 66675"/>
                <a:gd name="connsiteY0" fmla="*/ 0 h 133350"/>
                <a:gd name="connsiteX1" fmla="*/ 0 w 66675"/>
                <a:gd name="connsiteY1" fmla="*/ 57150 h 133350"/>
                <a:gd name="connsiteX2" fmla="*/ 66675 w 66675"/>
                <a:gd name="connsiteY2" fmla="*/ 133350 h 133350"/>
                <a:gd name="connsiteX0" fmla="*/ 57150 w 57150"/>
                <a:gd name="connsiteY0" fmla="*/ 0 h 114300"/>
                <a:gd name="connsiteX1" fmla="*/ 0 w 57150"/>
                <a:gd name="connsiteY1" fmla="*/ 57150 h 114300"/>
                <a:gd name="connsiteX2" fmla="*/ 57150 w 57150"/>
                <a:gd name="connsiteY2" fmla="*/ 114300 h 114300"/>
                <a:gd name="connsiteX0" fmla="*/ 50006 w 50006"/>
                <a:gd name="connsiteY0" fmla="*/ 0 h 114300"/>
                <a:gd name="connsiteX1" fmla="*/ 0 w 50006"/>
                <a:gd name="connsiteY1" fmla="*/ 57150 h 114300"/>
                <a:gd name="connsiteX2" fmla="*/ 50006 w 50006"/>
                <a:gd name="connsiteY2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006" h="114300">
                  <a:moveTo>
                    <a:pt x="50006" y="0"/>
                  </a:moveTo>
                  <a:lnTo>
                    <a:pt x="0" y="57150"/>
                  </a:lnTo>
                  <a:lnTo>
                    <a:pt x="50006" y="114300"/>
                  </a:lnTo>
                </a:path>
              </a:pathLst>
            </a:custGeom>
            <a:noFill/>
            <a:ln w="1905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87A8BC14-B2DB-F4F9-AB1A-1E4BA341EC56}"/>
              </a:ext>
            </a:extLst>
          </p:cNvPr>
          <p:cNvSpPr/>
          <p:nvPr/>
        </p:nvSpPr>
        <p:spPr>
          <a:xfrm>
            <a:off x="10537492" y="6517944"/>
            <a:ext cx="261147" cy="277698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7EB9D4-175D-4EBA-B549-2FA076985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7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40896" y="1046343"/>
            <a:ext cx="8758325" cy="4827737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C8EB306D-2CF0-BDA5-6A41-B4D2F4A0E009}"/>
              </a:ext>
            </a:extLst>
          </p:cNvPr>
          <p:cNvGrpSpPr/>
          <p:nvPr/>
        </p:nvGrpSpPr>
        <p:grpSpPr>
          <a:xfrm>
            <a:off x="0" y="-1667"/>
            <a:ext cx="12192000" cy="777522"/>
            <a:chOff x="0" y="-1667"/>
            <a:chExt cx="12192000" cy="777522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7CFAC1F3-B243-79AF-4B2F-9E4FAAF9146E}"/>
                </a:ext>
              </a:extLst>
            </p:cNvPr>
            <p:cNvGrpSpPr/>
            <p:nvPr/>
          </p:nvGrpSpPr>
          <p:grpSpPr>
            <a:xfrm>
              <a:off x="0" y="-1667"/>
              <a:ext cx="12192000" cy="706614"/>
              <a:chOff x="0" y="-1667"/>
              <a:chExt cx="12192000" cy="83864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606DCBDA-9003-3FC7-76B9-98BA0CFD636A}"/>
                  </a:ext>
                </a:extLst>
              </p:cNvPr>
              <p:cNvSpPr/>
              <p:nvPr/>
            </p:nvSpPr>
            <p:spPr>
              <a:xfrm>
                <a:off x="0" y="32005"/>
                <a:ext cx="12192000" cy="804968"/>
              </a:xfrm>
              <a:prstGeom prst="rect">
                <a:avLst/>
              </a:prstGeom>
              <a:solidFill>
                <a:srgbClr val="CFCF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FF53EA64-FCAD-B880-FD48-6FDA2B14288B}"/>
                  </a:ext>
                </a:extLst>
              </p:cNvPr>
              <p:cNvSpPr/>
              <p:nvPr/>
            </p:nvSpPr>
            <p:spPr>
              <a:xfrm>
                <a:off x="0" y="-1667"/>
                <a:ext cx="12192000" cy="804968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A224CCBD-C564-06E8-605B-D7E27F51AFBE}"/>
                </a:ext>
              </a:extLst>
            </p:cNvPr>
            <p:cNvGrpSpPr/>
            <p:nvPr/>
          </p:nvGrpSpPr>
          <p:grpSpPr>
            <a:xfrm>
              <a:off x="327196" y="199913"/>
              <a:ext cx="307974" cy="263104"/>
              <a:chOff x="3260725" y="-6476667"/>
              <a:chExt cx="479425" cy="409577"/>
            </a:xfrm>
          </p:grpSpPr>
          <p:sp>
            <p:nvSpPr>
              <p:cNvPr id="26" name="자유형 24">
                <a:extLst>
                  <a:ext uri="{FF2B5EF4-FFF2-40B4-BE49-F238E27FC236}">
                    <a16:creationId xmlns:a16="http://schemas.microsoft.com/office/drawing/2014/main" id="{D4DE9FA9-3D28-3387-7544-99A3421FD90F}"/>
                  </a:ext>
                </a:extLst>
              </p:cNvPr>
              <p:cNvSpPr/>
              <p:nvPr/>
            </p:nvSpPr>
            <p:spPr>
              <a:xfrm flipV="1">
                <a:off x="3260725" y="-6476667"/>
                <a:ext cx="479425" cy="409577"/>
              </a:xfrm>
              <a:custGeom>
                <a:avLst/>
                <a:gdLst>
                  <a:gd name="connsiteX0" fmla="*/ 168832 w 479425"/>
                  <a:gd name="connsiteY0" fmla="*/ 409577 h 409577"/>
                  <a:gd name="connsiteX1" fmla="*/ 310593 w 479425"/>
                  <a:gd name="connsiteY1" fmla="*/ 409577 h 409577"/>
                  <a:gd name="connsiteX2" fmla="*/ 341394 w 479425"/>
                  <a:gd name="connsiteY2" fmla="*/ 330200 h 409577"/>
                  <a:gd name="connsiteX3" fmla="*/ 427567 w 479425"/>
                  <a:gd name="connsiteY3" fmla="*/ 330200 h 409577"/>
                  <a:gd name="connsiteX4" fmla="*/ 479425 w 479425"/>
                  <a:gd name="connsiteY4" fmla="*/ 278342 h 409577"/>
                  <a:gd name="connsiteX5" fmla="*/ 479425 w 479425"/>
                  <a:gd name="connsiteY5" fmla="*/ 51858 h 409577"/>
                  <a:gd name="connsiteX6" fmla="*/ 427567 w 479425"/>
                  <a:gd name="connsiteY6" fmla="*/ 0 h 409577"/>
                  <a:gd name="connsiteX7" fmla="*/ 51858 w 479425"/>
                  <a:gd name="connsiteY7" fmla="*/ 0 h 409577"/>
                  <a:gd name="connsiteX8" fmla="*/ 0 w 479425"/>
                  <a:gd name="connsiteY8" fmla="*/ 51858 h 409577"/>
                  <a:gd name="connsiteX9" fmla="*/ 0 w 479425"/>
                  <a:gd name="connsiteY9" fmla="*/ 278342 h 409577"/>
                  <a:gd name="connsiteX10" fmla="*/ 51858 w 479425"/>
                  <a:gd name="connsiteY10" fmla="*/ 330200 h 409577"/>
                  <a:gd name="connsiteX11" fmla="*/ 138031 w 479425"/>
                  <a:gd name="connsiteY11" fmla="*/ 330200 h 409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79425" h="409577">
                    <a:moveTo>
                      <a:pt x="168832" y="409577"/>
                    </a:moveTo>
                    <a:lnTo>
                      <a:pt x="310593" y="409577"/>
                    </a:lnTo>
                    <a:lnTo>
                      <a:pt x="341394" y="330200"/>
                    </a:lnTo>
                    <a:lnTo>
                      <a:pt x="427567" y="330200"/>
                    </a:lnTo>
                    <a:cubicBezTo>
                      <a:pt x="456207" y="330200"/>
                      <a:pt x="479425" y="306982"/>
                      <a:pt x="479425" y="278342"/>
                    </a:cubicBezTo>
                    <a:lnTo>
                      <a:pt x="479425" y="51858"/>
                    </a:lnTo>
                    <a:cubicBezTo>
                      <a:pt x="479425" y="23218"/>
                      <a:pt x="456207" y="0"/>
                      <a:pt x="427567" y="0"/>
                    </a:cubicBezTo>
                    <a:lnTo>
                      <a:pt x="51858" y="0"/>
                    </a:lnTo>
                    <a:cubicBezTo>
                      <a:pt x="23218" y="0"/>
                      <a:pt x="0" y="23218"/>
                      <a:pt x="0" y="51858"/>
                    </a:cubicBezTo>
                    <a:lnTo>
                      <a:pt x="0" y="278342"/>
                    </a:lnTo>
                    <a:cubicBezTo>
                      <a:pt x="0" y="306982"/>
                      <a:pt x="23218" y="330200"/>
                      <a:pt x="51858" y="330200"/>
                    </a:cubicBezTo>
                    <a:lnTo>
                      <a:pt x="138031" y="330200"/>
                    </a:lnTo>
                    <a:close/>
                  </a:path>
                </a:pathLst>
              </a:custGeom>
              <a:noFill/>
              <a:ln w="25400">
                <a:solidFill>
                  <a:srgbClr val="0F0F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211F4EEA-AEE3-6825-FD3B-D8522E95437F}"/>
                  </a:ext>
                </a:extLst>
              </p:cNvPr>
              <p:cNvSpPr/>
              <p:nvPr/>
            </p:nvSpPr>
            <p:spPr>
              <a:xfrm>
                <a:off x="3416300" y="-6325227"/>
                <a:ext cx="168275" cy="168275"/>
              </a:xfrm>
              <a:prstGeom prst="ellipse">
                <a:avLst/>
              </a:prstGeom>
              <a:noFill/>
              <a:ln w="25400">
                <a:solidFill>
                  <a:srgbClr val="0F0F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7A75735A-C74D-F356-6851-38D7187C54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2494" y="186648"/>
              <a:ext cx="344061" cy="344061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FBCECB2-176B-4E81-249A-D0F43B143D68}"/>
                </a:ext>
              </a:extLst>
            </p:cNvPr>
            <p:cNvSpPr txBox="1"/>
            <p:nvPr/>
          </p:nvSpPr>
          <p:spPr>
            <a:xfrm>
              <a:off x="962366" y="129524"/>
              <a:ext cx="101475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spc="-300" dirty="0">
                  <a:solidFill>
                    <a:srgbClr val="0070C0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ER </a:t>
              </a:r>
              <a:r>
                <a:rPr lang="ko-KR" altLang="en-US" sz="3600" b="1" spc="-300" dirty="0">
                  <a:solidFill>
                    <a:srgbClr val="0070C0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다이어그램</a:t>
              </a:r>
              <a:r>
                <a:rPr lang="ko-KR" altLang="en-US" sz="2500" b="1" dirty="0">
                  <a:solidFill>
                    <a:srgbClr val="0F0F0F"/>
                  </a:solidFill>
                  <a:latin typeface="Dynalight" panose="03020502030507070A03" pitchFamily="66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110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9DA1419-3E02-A9E8-AF17-7CE35F8696FF}"/>
              </a:ext>
            </a:extLst>
          </p:cNvPr>
          <p:cNvGrpSpPr/>
          <p:nvPr/>
        </p:nvGrpSpPr>
        <p:grpSpPr>
          <a:xfrm>
            <a:off x="846354" y="853760"/>
            <a:ext cx="9388182" cy="5738932"/>
            <a:chOff x="678574" y="182641"/>
            <a:chExt cx="9388182" cy="57389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24B6D66-9B01-F214-6DE2-2BF87C9CF85B}"/>
                </a:ext>
              </a:extLst>
            </p:cNvPr>
            <p:cNvSpPr txBox="1"/>
            <p:nvPr/>
          </p:nvSpPr>
          <p:spPr>
            <a:xfrm>
              <a:off x="4610527" y="184868"/>
              <a:ext cx="1197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accent1"/>
                  </a:solidFill>
                  <a:latin typeface="Arial Black" panose="020B0A04020102020204" pitchFamily="34" charset="0"/>
                  <a:ea typeface="HY얕은샘물M" panose="02030600000101010101" pitchFamily="18" charset="-127"/>
                </a:rPr>
                <a:t>회원가입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600347-4677-37CE-717F-2B87CF824A55}"/>
                </a:ext>
              </a:extLst>
            </p:cNvPr>
            <p:cNvSpPr txBox="1"/>
            <p:nvPr/>
          </p:nvSpPr>
          <p:spPr>
            <a:xfrm>
              <a:off x="5454396" y="865912"/>
              <a:ext cx="905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Arial Black" panose="020B0A04020102020204" pitchFamily="34" charset="0"/>
                  <a:ea typeface="HY얕은샘물M" panose="02030600000101010101" pitchFamily="18" charset="-127"/>
                </a:rPr>
                <a:t>로그인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0E4D061-020A-8928-853D-AA65BAEB653C}"/>
                </a:ext>
              </a:extLst>
            </p:cNvPr>
            <p:cNvSpPr txBox="1"/>
            <p:nvPr/>
          </p:nvSpPr>
          <p:spPr>
            <a:xfrm>
              <a:off x="8002360" y="4683954"/>
              <a:ext cx="1490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Arial Black" panose="020B0A04020102020204" pitchFamily="34" charset="0"/>
                  <a:ea typeface="HY얕은샘물M" panose="02030600000101010101" pitchFamily="18" charset="-127"/>
                </a:rPr>
                <a:t>일반 게시물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9D83329-6409-7F48-14CD-06458A1D7497}"/>
                </a:ext>
              </a:extLst>
            </p:cNvPr>
            <p:cNvSpPr txBox="1"/>
            <p:nvPr/>
          </p:nvSpPr>
          <p:spPr>
            <a:xfrm>
              <a:off x="4036213" y="4805005"/>
              <a:ext cx="1490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Arial Black" panose="020B0A04020102020204" pitchFamily="34" charset="0"/>
                  <a:ea typeface="HY얕은샘물M" panose="02030600000101010101" pitchFamily="18" charset="-127"/>
                </a:rPr>
                <a:t>광고 게시물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ACE6919-4F92-3711-6264-E582EDB901AA}"/>
                </a:ext>
              </a:extLst>
            </p:cNvPr>
            <p:cNvSpPr txBox="1"/>
            <p:nvPr/>
          </p:nvSpPr>
          <p:spPr>
            <a:xfrm>
              <a:off x="1656702" y="4805005"/>
              <a:ext cx="1490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latin typeface="Arial Black" panose="020B0A04020102020204" pitchFamily="34" charset="0"/>
                  <a:ea typeface="HY얕은샘물M" panose="02030600000101010101" pitchFamily="18" charset="-127"/>
                </a:rPr>
                <a:t>쇼츠</a:t>
              </a:r>
              <a:r>
                <a:rPr lang="ko-KR" altLang="en-US" dirty="0">
                  <a:latin typeface="Arial Black" panose="020B0A04020102020204" pitchFamily="34" charset="0"/>
                  <a:ea typeface="HY얕은샘물M" panose="02030600000101010101" pitchFamily="18" charset="-127"/>
                </a:rPr>
                <a:t> 게시물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C370292-C0B8-F230-156B-0C81FF868083}"/>
                </a:ext>
              </a:extLst>
            </p:cNvPr>
            <p:cNvSpPr txBox="1"/>
            <p:nvPr/>
          </p:nvSpPr>
          <p:spPr>
            <a:xfrm>
              <a:off x="2349726" y="2927544"/>
              <a:ext cx="1490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Arial Black" panose="020B0A04020102020204" pitchFamily="34" charset="0"/>
                  <a:ea typeface="HY얕은샘물M" panose="02030600000101010101" pitchFamily="18" charset="-127"/>
                </a:rPr>
                <a:t>친구 추천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E4DCF64-D90D-4D45-9CA0-8FD7D92FF89C}"/>
                </a:ext>
              </a:extLst>
            </p:cNvPr>
            <p:cNvSpPr txBox="1"/>
            <p:nvPr/>
          </p:nvSpPr>
          <p:spPr>
            <a:xfrm>
              <a:off x="6016752" y="182641"/>
              <a:ext cx="2523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Arial Black" panose="020B0A04020102020204" pitchFamily="34" charset="0"/>
                  <a:ea typeface="HY얕은샘물M" panose="02030600000101010101" pitchFamily="18" charset="-127"/>
                </a:rPr>
                <a:t>아이디 </a:t>
              </a:r>
              <a:r>
                <a:rPr lang="en-US" altLang="ko-KR" dirty="0">
                  <a:latin typeface="Arial Black" panose="020B0A04020102020204" pitchFamily="34" charset="0"/>
                  <a:ea typeface="HY얕은샘물M" panose="02030600000101010101" pitchFamily="18" charset="-127"/>
                </a:rPr>
                <a:t>/</a:t>
              </a:r>
              <a:r>
                <a:rPr lang="ko-KR" altLang="en-US" dirty="0">
                  <a:latin typeface="Arial Black" panose="020B0A04020102020204" pitchFamily="34" charset="0"/>
                  <a:ea typeface="HY얕은샘물M" panose="02030600000101010101" pitchFamily="18" charset="-127"/>
                </a:rPr>
                <a:t>비밀번호 찾기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1D584D7-51B0-D0C4-30F4-F86D315B9D4D}"/>
                </a:ext>
              </a:extLst>
            </p:cNvPr>
            <p:cNvSpPr txBox="1"/>
            <p:nvPr/>
          </p:nvSpPr>
          <p:spPr>
            <a:xfrm>
              <a:off x="5404104" y="2927546"/>
              <a:ext cx="1005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Arial Black" panose="020B0A04020102020204" pitchFamily="34" charset="0"/>
                  <a:ea typeface="HY얕은샘물M" panose="02030600000101010101" pitchFamily="18" charset="-127"/>
                </a:rPr>
                <a:t>게시글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FF42B9-B0B4-C9CB-A98F-1385BEB607C8}"/>
                </a:ext>
              </a:extLst>
            </p:cNvPr>
            <p:cNvSpPr txBox="1"/>
            <p:nvPr/>
          </p:nvSpPr>
          <p:spPr>
            <a:xfrm>
              <a:off x="8984716" y="727412"/>
              <a:ext cx="10820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Arial Black" panose="020B0A04020102020204" pitchFamily="34" charset="0"/>
                  <a:ea typeface="HY얕은샘물M" panose="02030600000101010101" pitchFamily="18" charset="-127"/>
                </a:rPr>
                <a:t>관리자 페이지 </a:t>
              </a:r>
            </a:p>
          </p:txBody>
        </p:sp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EEC503B3-7D19-4C17-5750-D6B8F15139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76109" y="5123869"/>
              <a:ext cx="493302" cy="345685"/>
            </a:xfrm>
            <a:prstGeom prst="rect">
              <a:avLst/>
            </a:prstGeom>
          </p:spPr>
        </p:pic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9E38AF4A-866C-6067-2F7F-62D7CA0EF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8555" y="5163539"/>
              <a:ext cx="685896" cy="228632"/>
            </a:xfrm>
            <a:prstGeom prst="rect">
              <a:avLst/>
            </a:prstGeom>
          </p:spPr>
        </p:pic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25F3D307-4AA4-2382-DFC8-FE71C337D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76108" y="5493200"/>
              <a:ext cx="395591" cy="345685"/>
            </a:xfrm>
            <a:prstGeom prst="rect">
              <a:avLst/>
            </a:prstGeom>
          </p:spPr>
        </p:pic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18D43EA5-19FB-DE12-7D29-F05655895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10527" y="5469554"/>
              <a:ext cx="440274" cy="369331"/>
            </a:xfrm>
            <a:prstGeom prst="rect">
              <a:avLst/>
            </a:prstGeom>
          </p:spPr>
        </p:pic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99DBC2E7-113A-5060-B77D-45E8B16F6D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07374" y="5061561"/>
              <a:ext cx="636223" cy="228632"/>
            </a:xfrm>
            <a:prstGeom prst="rect">
              <a:avLst/>
            </a:prstGeom>
          </p:spPr>
        </p:pic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53C544F3-B2B9-69EF-DF07-E0AFEAB73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04928" y="5391222"/>
              <a:ext cx="366942" cy="345685"/>
            </a:xfrm>
            <a:prstGeom prst="rect">
              <a:avLst/>
            </a:prstGeom>
          </p:spPr>
        </p:pic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AFD0909E-67BF-2846-57A6-833421905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39346" y="5367576"/>
              <a:ext cx="408389" cy="369331"/>
            </a:xfrm>
            <a:prstGeom prst="rect">
              <a:avLst/>
            </a:prstGeom>
          </p:spPr>
        </p:pic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E003D811-8EC8-C4B8-93B8-B8755E3C0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56071" y="5007531"/>
              <a:ext cx="457577" cy="345685"/>
            </a:xfrm>
            <a:prstGeom prst="rect">
              <a:avLst/>
            </a:prstGeom>
          </p:spPr>
        </p:pic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002D4A3-E53E-5F10-79BF-F033FE7D7AD2}"/>
                </a:ext>
              </a:extLst>
            </p:cNvPr>
            <p:cNvSpPr txBox="1"/>
            <p:nvPr/>
          </p:nvSpPr>
          <p:spPr>
            <a:xfrm>
              <a:off x="9577949" y="1886899"/>
              <a:ext cx="33375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Arial Black" panose="020B0A04020102020204" pitchFamily="34" charset="0"/>
                  <a:ea typeface="HY얕은샘물M" panose="02030600000101010101" pitchFamily="18" charset="-127"/>
                </a:rPr>
                <a:t>광고요청</a:t>
              </a:r>
            </a:p>
          </p:txBody>
        </p:sp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AB9BC6D2-90F6-269D-9D35-5A2C6F6A1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94616" y="5206557"/>
              <a:ext cx="493302" cy="345685"/>
            </a:xfrm>
            <a:prstGeom prst="rect">
              <a:avLst/>
            </a:prstGeom>
          </p:spPr>
        </p:pic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id="{21684FC7-DB1D-7FB3-9EDD-6B2731238C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97062" y="5246227"/>
              <a:ext cx="685896" cy="228632"/>
            </a:xfrm>
            <a:prstGeom prst="rect">
              <a:avLst/>
            </a:prstGeom>
          </p:spPr>
        </p:pic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8C1781D9-E86F-AB53-5143-39BEC7D86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94615" y="5575888"/>
              <a:ext cx="395591" cy="345685"/>
            </a:xfrm>
            <a:prstGeom prst="rect">
              <a:avLst/>
            </a:prstGeom>
          </p:spPr>
        </p:pic>
        <p:pic>
          <p:nvPicPr>
            <p:cNvPr id="97" name="그림 96">
              <a:extLst>
                <a:ext uri="{FF2B5EF4-FFF2-40B4-BE49-F238E27FC236}">
                  <a16:creationId xmlns:a16="http://schemas.microsoft.com/office/drawing/2014/main" id="{482E441B-7826-292B-4204-DD328A382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29034" y="5552242"/>
              <a:ext cx="440274" cy="369331"/>
            </a:xfrm>
            <a:prstGeom prst="rect">
              <a:avLst/>
            </a:prstGeom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65D79F6-CDC2-7919-7D0A-F84046CEA94B}"/>
                </a:ext>
              </a:extLst>
            </p:cNvPr>
            <p:cNvSpPr txBox="1"/>
            <p:nvPr/>
          </p:nvSpPr>
          <p:spPr>
            <a:xfrm>
              <a:off x="678574" y="866403"/>
              <a:ext cx="16184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Arial Black" panose="020B0A04020102020204" pitchFamily="34" charset="0"/>
                  <a:ea typeface="HY얕은샘물M" panose="02030600000101010101" pitchFamily="18" charset="-127"/>
                </a:rPr>
                <a:t>비회원</a:t>
              </a:r>
            </a:p>
          </p:txBody>
        </p: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5E570603-A8AD-6955-E713-1DA65752869F}"/>
                </a:ext>
              </a:extLst>
            </p:cNvPr>
            <p:cNvCxnSpPr>
              <a:stCxn id="116" idx="3"/>
              <a:endCxn id="8" idx="1"/>
            </p:cNvCxnSpPr>
            <p:nvPr/>
          </p:nvCxnSpPr>
          <p:spPr>
            <a:xfrm flipV="1">
              <a:off x="2297062" y="1050578"/>
              <a:ext cx="3157334" cy="4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연결선: 꺾임 126">
              <a:extLst>
                <a:ext uri="{FF2B5EF4-FFF2-40B4-BE49-F238E27FC236}">
                  <a16:creationId xmlns:a16="http://schemas.microsoft.com/office/drawing/2014/main" id="{9097A346-9672-D61D-16B0-90F1E6D97101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 rot="16200000" flipH="1">
              <a:off x="5402385" y="361273"/>
              <a:ext cx="311712" cy="697565"/>
            </a:xfrm>
            <a:prstGeom prst="bentConnector3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연결선: 꺾임 128">
              <a:extLst>
                <a:ext uri="{FF2B5EF4-FFF2-40B4-BE49-F238E27FC236}">
                  <a16:creationId xmlns:a16="http://schemas.microsoft.com/office/drawing/2014/main" id="{D0666FB0-DE28-8DB2-C804-64D758D2F6B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447620" y="32370"/>
              <a:ext cx="313939" cy="1371600"/>
            </a:xfrm>
            <a:prstGeom prst="bentConnector3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6FDEE2DD-642A-E725-F072-5F7851DE93BB}"/>
                </a:ext>
              </a:extLst>
            </p:cNvPr>
            <p:cNvCxnSpPr>
              <a:stCxn id="8" idx="2"/>
              <a:endCxn id="37" idx="0"/>
            </p:cNvCxnSpPr>
            <p:nvPr/>
          </p:nvCxnSpPr>
          <p:spPr>
            <a:xfrm>
              <a:off x="5907024" y="1235244"/>
              <a:ext cx="0" cy="16923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BC37DFD4-1266-7810-E7E5-5BB2FB33F951}"/>
                </a:ext>
              </a:extLst>
            </p:cNvPr>
            <p:cNvSpPr txBox="1"/>
            <p:nvPr/>
          </p:nvSpPr>
          <p:spPr>
            <a:xfrm>
              <a:off x="5897987" y="1435608"/>
              <a:ext cx="461665" cy="112260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dirty="0">
                  <a:latin typeface="Arial Black" panose="020B0A04020102020204" pitchFamily="34" charset="0"/>
                  <a:ea typeface="HY얕은샘물M" panose="02030600000101010101" pitchFamily="18" charset="-127"/>
                </a:rPr>
                <a:t>일반회원</a:t>
              </a:r>
            </a:p>
          </p:txBody>
        </p:sp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A813F5AD-E98B-61B8-BA5C-9CD7BC2ED52D}"/>
                </a:ext>
              </a:extLst>
            </p:cNvPr>
            <p:cNvCxnSpPr>
              <a:stCxn id="8" idx="3"/>
              <a:endCxn id="67" idx="1"/>
            </p:cNvCxnSpPr>
            <p:nvPr/>
          </p:nvCxnSpPr>
          <p:spPr>
            <a:xfrm>
              <a:off x="6359652" y="1050578"/>
              <a:ext cx="2625064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A309D800-89FB-79A8-DE69-3CA127A446CA}"/>
                </a:ext>
              </a:extLst>
            </p:cNvPr>
            <p:cNvSpPr txBox="1"/>
            <p:nvPr/>
          </p:nvSpPr>
          <p:spPr>
            <a:xfrm>
              <a:off x="7031736" y="1115568"/>
              <a:ext cx="13715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Arial Black" panose="020B0A04020102020204" pitchFamily="34" charset="0"/>
                  <a:ea typeface="HY얕은샘물M" panose="02030600000101010101" pitchFamily="18" charset="-127"/>
                </a:rPr>
                <a:t>관리자</a:t>
              </a:r>
            </a:p>
          </p:txBody>
        </p:sp>
        <p:cxnSp>
          <p:nvCxnSpPr>
            <p:cNvPr id="141" name="연결선: 꺾임 140">
              <a:extLst>
                <a:ext uri="{FF2B5EF4-FFF2-40B4-BE49-F238E27FC236}">
                  <a16:creationId xmlns:a16="http://schemas.microsoft.com/office/drawing/2014/main" id="{F7F76422-2B26-30EF-FB1A-CAE53B06A7B7}"/>
                </a:ext>
              </a:extLst>
            </p:cNvPr>
            <p:cNvCxnSpPr>
              <a:stCxn id="17" idx="0"/>
              <a:endCxn id="67" idx="2"/>
            </p:cNvCxnSpPr>
            <p:nvPr/>
          </p:nvCxnSpPr>
          <p:spPr>
            <a:xfrm rot="5400000" flipH="1" flipV="1">
              <a:off x="7481561" y="2639779"/>
              <a:ext cx="3310211" cy="778140"/>
            </a:xfrm>
            <a:prstGeom prst="bentConnector3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연결선: 꺾임 142">
              <a:extLst>
                <a:ext uri="{FF2B5EF4-FFF2-40B4-BE49-F238E27FC236}">
                  <a16:creationId xmlns:a16="http://schemas.microsoft.com/office/drawing/2014/main" id="{CCCC1F29-23A3-DC42-6BCD-A0B4526A4E9A}"/>
                </a:ext>
              </a:extLst>
            </p:cNvPr>
            <p:cNvCxnSpPr>
              <a:stCxn id="37" idx="2"/>
              <a:endCxn id="19" idx="0"/>
            </p:cNvCxnSpPr>
            <p:nvPr/>
          </p:nvCxnSpPr>
          <p:spPr>
            <a:xfrm rot="5400000">
              <a:off x="3400418" y="2298398"/>
              <a:ext cx="1508127" cy="3505086"/>
            </a:xfrm>
            <a:prstGeom prst="bentConnector3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연결선: 꺾임 144">
              <a:extLst>
                <a:ext uri="{FF2B5EF4-FFF2-40B4-BE49-F238E27FC236}">
                  <a16:creationId xmlns:a16="http://schemas.microsoft.com/office/drawing/2014/main" id="{1D73D917-2367-89F1-EB46-49DDF44092C6}"/>
                </a:ext>
              </a:extLst>
            </p:cNvPr>
            <p:cNvCxnSpPr>
              <a:stCxn id="37" idx="2"/>
              <a:endCxn id="18" idx="0"/>
            </p:cNvCxnSpPr>
            <p:nvPr/>
          </p:nvCxnSpPr>
          <p:spPr>
            <a:xfrm rot="5400000">
              <a:off x="4590174" y="3488154"/>
              <a:ext cx="1508127" cy="1125575"/>
            </a:xfrm>
            <a:prstGeom prst="bentConnector3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연결선: 꺾임 146">
              <a:extLst>
                <a:ext uri="{FF2B5EF4-FFF2-40B4-BE49-F238E27FC236}">
                  <a16:creationId xmlns:a16="http://schemas.microsoft.com/office/drawing/2014/main" id="{9AE16913-E547-42A5-840F-AF55C427E0F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633772" y="2630655"/>
              <a:ext cx="1387076" cy="2840572"/>
            </a:xfrm>
            <a:prstGeom prst="bentConnector3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ED1A414F-FF9A-2607-1AAC-B6C155D1D12B}"/>
                </a:ext>
              </a:extLst>
            </p:cNvPr>
            <p:cNvCxnSpPr>
              <a:stCxn id="20" idx="3"/>
              <a:endCxn id="37" idx="1"/>
            </p:cNvCxnSpPr>
            <p:nvPr/>
          </p:nvCxnSpPr>
          <p:spPr>
            <a:xfrm>
              <a:off x="3840198" y="3112210"/>
              <a:ext cx="1563906" cy="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99FBF79C-3EEF-E73A-818D-6602E4F5C53B}"/>
              </a:ext>
            </a:extLst>
          </p:cNvPr>
          <p:cNvGrpSpPr/>
          <p:nvPr/>
        </p:nvGrpSpPr>
        <p:grpSpPr>
          <a:xfrm>
            <a:off x="0" y="-1667"/>
            <a:ext cx="12192000" cy="777522"/>
            <a:chOff x="0" y="-1667"/>
            <a:chExt cx="12192000" cy="777522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DD8F2BD-B9B7-5F2D-35E1-36C3634299C2}"/>
                </a:ext>
              </a:extLst>
            </p:cNvPr>
            <p:cNvGrpSpPr/>
            <p:nvPr/>
          </p:nvGrpSpPr>
          <p:grpSpPr>
            <a:xfrm>
              <a:off x="0" y="-1667"/>
              <a:ext cx="12192000" cy="706614"/>
              <a:chOff x="0" y="-1667"/>
              <a:chExt cx="12192000" cy="838640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A42AD0D-3AD6-CA38-2B4B-0088F2138CA9}"/>
                  </a:ext>
                </a:extLst>
              </p:cNvPr>
              <p:cNvSpPr/>
              <p:nvPr/>
            </p:nvSpPr>
            <p:spPr>
              <a:xfrm>
                <a:off x="0" y="32005"/>
                <a:ext cx="12192000" cy="804968"/>
              </a:xfrm>
              <a:prstGeom prst="rect">
                <a:avLst/>
              </a:prstGeom>
              <a:solidFill>
                <a:srgbClr val="CFCF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F6704FF-1BE4-3EAB-A74A-6F6EA2739252}"/>
                  </a:ext>
                </a:extLst>
              </p:cNvPr>
              <p:cNvSpPr/>
              <p:nvPr/>
            </p:nvSpPr>
            <p:spPr>
              <a:xfrm>
                <a:off x="0" y="-1667"/>
                <a:ext cx="12192000" cy="804968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66B569A-57E7-2405-F877-FB6459650F07}"/>
                </a:ext>
              </a:extLst>
            </p:cNvPr>
            <p:cNvGrpSpPr/>
            <p:nvPr/>
          </p:nvGrpSpPr>
          <p:grpSpPr>
            <a:xfrm>
              <a:off x="327196" y="199913"/>
              <a:ext cx="307974" cy="263104"/>
              <a:chOff x="3260725" y="-6476667"/>
              <a:chExt cx="479425" cy="409577"/>
            </a:xfrm>
          </p:grpSpPr>
          <p:sp>
            <p:nvSpPr>
              <p:cNvPr id="10" name="자유형 24">
                <a:extLst>
                  <a:ext uri="{FF2B5EF4-FFF2-40B4-BE49-F238E27FC236}">
                    <a16:creationId xmlns:a16="http://schemas.microsoft.com/office/drawing/2014/main" id="{B346E4FB-2B75-DBCB-0B98-DA2AAFB4F25F}"/>
                  </a:ext>
                </a:extLst>
              </p:cNvPr>
              <p:cNvSpPr/>
              <p:nvPr/>
            </p:nvSpPr>
            <p:spPr>
              <a:xfrm flipV="1">
                <a:off x="3260725" y="-6476667"/>
                <a:ext cx="479425" cy="409577"/>
              </a:xfrm>
              <a:custGeom>
                <a:avLst/>
                <a:gdLst>
                  <a:gd name="connsiteX0" fmla="*/ 168832 w 479425"/>
                  <a:gd name="connsiteY0" fmla="*/ 409577 h 409577"/>
                  <a:gd name="connsiteX1" fmla="*/ 310593 w 479425"/>
                  <a:gd name="connsiteY1" fmla="*/ 409577 h 409577"/>
                  <a:gd name="connsiteX2" fmla="*/ 341394 w 479425"/>
                  <a:gd name="connsiteY2" fmla="*/ 330200 h 409577"/>
                  <a:gd name="connsiteX3" fmla="*/ 427567 w 479425"/>
                  <a:gd name="connsiteY3" fmla="*/ 330200 h 409577"/>
                  <a:gd name="connsiteX4" fmla="*/ 479425 w 479425"/>
                  <a:gd name="connsiteY4" fmla="*/ 278342 h 409577"/>
                  <a:gd name="connsiteX5" fmla="*/ 479425 w 479425"/>
                  <a:gd name="connsiteY5" fmla="*/ 51858 h 409577"/>
                  <a:gd name="connsiteX6" fmla="*/ 427567 w 479425"/>
                  <a:gd name="connsiteY6" fmla="*/ 0 h 409577"/>
                  <a:gd name="connsiteX7" fmla="*/ 51858 w 479425"/>
                  <a:gd name="connsiteY7" fmla="*/ 0 h 409577"/>
                  <a:gd name="connsiteX8" fmla="*/ 0 w 479425"/>
                  <a:gd name="connsiteY8" fmla="*/ 51858 h 409577"/>
                  <a:gd name="connsiteX9" fmla="*/ 0 w 479425"/>
                  <a:gd name="connsiteY9" fmla="*/ 278342 h 409577"/>
                  <a:gd name="connsiteX10" fmla="*/ 51858 w 479425"/>
                  <a:gd name="connsiteY10" fmla="*/ 330200 h 409577"/>
                  <a:gd name="connsiteX11" fmla="*/ 138031 w 479425"/>
                  <a:gd name="connsiteY11" fmla="*/ 330200 h 409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79425" h="409577">
                    <a:moveTo>
                      <a:pt x="168832" y="409577"/>
                    </a:moveTo>
                    <a:lnTo>
                      <a:pt x="310593" y="409577"/>
                    </a:lnTo>
                    <a:lnTo>
                      <a:pt x="341394" y="330200"/>
                    </a:lnTo>
                    <a:lnTo>
                      <a:pt x="427567" y="330200"/>
                    </a:lnTo>
                    <a:cubicBezTo>
                      <a:pt x="456207" y="330200"/>
                      <a:pt x="479425" y="306982"/>
                      <a:pt x="479425" y="278342"/>
                    </a:cubicBezTo>
                    <a:lnTo>
                      <a:pt x="479425" y="51858"/>
                    </a:lnTo>
                    <a:cubicBezTo>
                      <a:pt x="479425" y="23218"/>
                      <a:pt x="456207" y="0"/>
                      <a:pt x="427567" y="0"/>
                    </a:cubicBezTo>
                    <a:lnTo>
                      <a:pt x="51858" y="0"/>
                    </a:lnTo>
                    <a:cubicBezTo>
                      <a:pt x="23218" y="0"/>
                      <a:pt x="0" y="23218"/>
                      <a:pt x="0" y="51858"/>
                    </a:cubicBezTo>
                    <a:lnTo>
                      <a:pt x="0" y="278342"/>
                    </a:lnTo>
                    <a:cubicBezTo>
                      <a:pt x="0" y="306982"/>
                      <a:pt x="23218" y="330200"/>
                      <a:pt x="51858" y="330200"/>
                    </a:cubicBezTo>
                    <a:lnTo>
                      <a:pt x="138031" y="330200"/>
                    </a:lnTo>
                    <a:close/>
                  </a:path>
                </a:pathLst>
              </a:custGeom>
              <a:noFill/>
              <a:ln w="25400">
                <a:solidFill>
                  <a:srgbClr val="0F0F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B6E49B71-5ADF-C3E2-6E32-EB1DC27455F2}"/>
                  </a:ext>
                </a:extLst>
              </p:cNvPr>
              <p:cNvSpPr/>
              <p:nvPr/>
            </p:nvSpPr>
            <p:spPr>
              <a:xfrm>
                <a:off x="3416300" y="-6325227"/>
                <a:ext cx="168275" cy="168275"/>
              </a:xfrm>
              <a:prstGeom prst="ellipse">
                <a:avLst/>
              </a:prstGeom>
              <a:noFill/>
              <a:ln w="25400">
                <a:solidFill>
                  <a:srgbClr val="0F0F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A5EC9E2-9EB8-C053-D68B-DE70E083D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2494" y="186648"/>
              <a:ext cx="344061" cy="34406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639FC33-EFF2-7706-2DD4-38D5F0B0853E}"/>
                </a:ext>
              </a:extLst>
            </p:cNvPr>
            <p:cNvSpPr txBox="1"/>
            <p:nvPr/>
          </p:nvSpPr>
          <p:spPr>
            <a:xfrm>
              <a:off x="962366" y="129524"/>
              <a:ext cx="101475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spc="-300" dirty="0">
                  <a:solidFill>
                    <a:srgbClr val="0070C0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 서비스 구조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0715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62112492-EBD7-8F56-6E18-B0A908EB1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2253"/>
            <a:ext cx="12192000" cy="5531318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7A57B6DF-377B-CFFE-0564-724DC245A2B2}"/>
              </a:ext>
            </a:extLst>
          </p:cNvPr>
          <p:cNvGrpSpPr/>
          <p:nvPr/>
        </p:nvGrpSpPr>
        <p:grpSpPr>
          <a:xfrm>
            <a:off x="0" y="-1667"/>
            <a:ext cx="12192000" cy="777522"/>
            <a:chOff x="0" y="-1667"/>
            <a:chExt cx="12192000" cy="777522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2AA939F1-5279-BEBD-22F8-816E669841A9}"/>
                </a:ext>
              </a:extLst>
            </p:cNvPr>
            <p:cNvGrpSpPr/>
            <p:nvPr/>
          </p:nvGrpSpPr>
          <p:grpSpPr>
            <a:xfrm>
              <a:off x="0" y="-1667"/>
              <a:ext cx="12192000" cy="706614"/>
              <a:chOff x="0" y="-1667"/>
              <a:chExt cx="12192000" cy="838640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EAA98261-B545-0601-E016-83C33F267381}"/>
                  </a:ext>
                </a:extLst>
              </p:cNvPr>
              <p:cNvSpPr/>
              <p:nvPr/>
            </p:nvSpPr>
            <p:spPr>
              <a:xfrm>
                <a:off x="0" y="32005"/>
                <a:ext cx="12192000" cy="804968"/>
              </a:xfrm>
              <a:prstGeom prst="rect">
                <a:avLst/>
              </a:prstGeom>
              <a:solidFill>
                <a:srgbClr val="CFCF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5E67F24A-CE75-08D4-5A3C-147DF1196EDB}"/>
                  </a:ext>
                </a:extLst>
              </p:cNvPr>
              <p:cNvSpPr/>
              <p:nvPr/>
            </p:nvSpPr>
            <p:spPr>
              <a:xfrm>
                <a:off x="0" y="-1667"/>
                <a:ext cx="12192000" cy="804968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ACF7DB08-AEA7-EFF4-CD35-97EF364C7612}"/>
                </a:ext>
              </a:extLst>
            </p:cNvPr>
            <p:cNvGrpSpPr/>
            <p:nvPr/>
          </p:nvGrpSpPr>
          <p:grpSpPr>
            <a:xfrm>
              <a:off x="327196" y="199913"/>
              <a:ext cx="307974" cy="263104"/>
              <a:chOff x="3260725" y="-6476667"/>
              <a:chExt cx="479425" cy="409577"/>
            </a:xfrm>
          </p:grpSpPr>
          <p:sp>
            <p:nvSpPr>
              <p:cNvPr id="24" name="자유형 24">
                <a:extLst>
                  <a:ext uri="{FF2B5EF4-FFF2-40B4-BE49-F238E27FC236}">
                    <a16:creationId xmlns:a16="http://schemas.microsoft.com/office/drawing/2014/main" id="{79C33EC2-47D5-E045-7521-DDB59E9593E5}"/>
                  </a:ext>
                </a:extLst>
              </p:cNvPr>
              <p:cNvSpPr/>
              <p:nvPr/>
            </p:nvSpPr>
            <p:spPr>
              <a:xfrm flipV="1">
                <a:off x="3260725" y="-6476667"/>
                <a:ext cx="479425" cy="409577"/>
              </a:xfrm>
              <a:custGeom>
                <a:avLst/>
                <a:gdLst>
                  <a:gd name="connsiteX0" fmla="*/ 168832 w 479425"/>
                  <a:gd name="connsiteY0" fmla="*/ 409577 h 409577"/>
                  <a:gd name="connsiteX1" fmla="*/ 310593 w 479425"/>
                  <a:gd name="connsiteY1" fmla="*/ 409577 h 409577"/>
                  <a:gd name="connsiteX2" fmla="*/ 341394 w 479425"/>
                  <a:gd name="connsiteY2" fmla="*/ 330200 h 409577"/>
                  <a:gd name="connsiteX3" fmla="*/ 427567 w 479425"/>
                  <a:gd name="connsiteY3" fmla="*/ 330200 h 409577"/>
                  <a:gd name="connsiteX4" fmla="*/ 479425 w 479425"/>
                  <a:gd name="connsiteY4" fmla="*/ 278342 h 409577"/>
                  <a:gd name="connsiteX5" fmla="*/ 479425 w 479425"/>
                  <a:gd name="connsiteY5" fmla="*/ 51858 h 409577"/>
                  <a:gd name="connsiteX6" fmla="*/ 427567 w 479425"/>
                  <a:gd name="connsiteY6" fmla="*/ 0 h 409577"/>
                  <a:gd name="connsiteX7" fmla="*/ 51858 w 479425"/>
                  <a:gd name="connsiteY7" fmla="*/ 0 h 409577"/>
                  <a:gd name="connsiteX8" fmla="*/ 0 w 479425"/>
                  <a:gd name="connsiteY8" fmla="*/ 51858 h 409577"/>
                  <a:gd name="connsiteX9" fmla="*/ 0 w 479425"/>
                  <a:gd name="connsiteY9" fmla="*/ 278342 h 409577"/>
                  <a:gd name="connsiteX10" fmla="*/ 51858 w 479425"/>
                  <a:gd name="connsiteY10" fmla="*/ 330200 h 409577"/>
                  <a:gd name="connsiteX11" fmla="*/ 138031 w 479425"/>
                  <a:gd name="connsiteY11" fmla="*/ 330200 h 409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79425" h="409577">
                    <a:moveTo>
                      <a:pt x="168832" y="409577"/>
                    </a:moveTo>
                    <a:lnTo>
                      <a:pt x="310593" y="409577"/>
                    </a:lnTo>
                    <a:lnTo>
                      <a:pt x="341394" y="330200"/>
                    </a:lnTo>
                    <a:lnTo>
                      <a:pt x="427567" y="330200"/>
                    </a:lnTo>
                    <a:cubicBezTo>
                      <a:pt x="456207" y="330200"/>
                      <a:pt x="479425" y="306982"/>
                      <a:pt x="479425" y="278342"/>
                    </a:cubicBezTo>
                    <a:lnTo>
                      <a:pt x="479425" y="51858"/>
                    </a:lnTo>
                    <a:cubicBezTo>
                      <a:pt x="479425" y="23218"/>
                      <a:pt x="456207" y="0"/>
                      <a:pt x="427567" y="0"/>
                    </a:cubicBezTo>
                    <a:lnTo>
                      <a:pt x="51858" y="0"/>
                    </a:lnTo>
                    <a:cubicBezTo>
                      <a:pt x="23218" y="0"/>
                      <a:pt x="0" y="23218"/>
                      <a:pt x="0" y="51858"/>
                    </a:cubicBezTo>
                    <a:lnTo>
                      <a:pt x="0" y="278342"/>
                    </a:lnTo>
                    <a:cubicBezTo>
                      <a:pt x="0" y="306982"/>
                      <a:pt x="23218" y="330200"/>
                      <a:pt x="51858" y="330200"/>
                    </a:cubicBezTo>
                    <a:lnTo>
                      <a:pt x="138031" y="330200"/>
                    </a:lnTo>
                    <a:close/>
                  </a:path>
                </a:pathLst>
              </a:custGeom>
              <a:noFill/>
              <a:ln w="25400">
                <a:solidFill>
                  <a:srgbClr val="0F0F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6F584BCD-EBCE-5578-9414-F3AA217D4C7E}"/>
                  </a:ext>
                </a:extLst>
              </p:cNvPr>
              <p:cNvSpPr/>
              <p:nvPr/>
            </p:nvSpPr>
            <p:spPr>
              <a:xfrm>
                <a:off x="3416300" y="-6325227"/>
                <a:ext cx="168275" cy="168275"/>
              </a:xfrm>
              <a:prstGeom prst="ellipse">
                <a:avLst/>
              </a:prstGeom>
              <a:noFill/>
              <a:ln w="25400">
                <a:solidFill>
                  <a:srgbClr val="0F0F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1A014FDC-70CA-012F-ACB4-9B17E5982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2494" y="186648"/>
              <a:ext cx="344061" cy="34406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AC754C5-96A4-0F6C-F6B3-63C31D3152C9}"/>
                </a:ext>
              </a:extLst>
            </p:cNvPr>
            <p:cNvSpPr txBox="1"/>
            <p:nvPr/>
          </p:nvSpPr>
          <p:spPr>
            <a:xfrm>
              <a:off x="962366" y="129524"/>
              <a:ext cx="101475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b="1" spc="-300" dirty="0">
                  <a:solidFill>
                    <a:srgbClr val="0070C0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사용 기술</a:t>
              </a:r>
              <a:r>
                <a:rPr lang="ko-KR" altLang="en-US" sz="2500" b="1" dirty="0">
                  <a:solidFill>
                    <a:srgbClr val="0F0F0F"/>
                  </a:solidFill>
                  <a:latin typeface="Dynalight" panose="03020502030507070A03" pitchFamily="66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5612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337089" y="864890"/>
            <a:ext cx="2256532" cy="605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b="0" i="0" dirty="0">
                <a:solidFill>
                  <a:schemeClr val="bg1"/>
                </a:solidFill>
                <a:effectLst/>
                <a:latin typeface="HY얕은샘물M" panose="02030600000101010101" pitchFamily="18" charset="-127"/>
                <a:ea typeface="HY얕은샘물M" panose="02030600000101010101" pitchFamily="18" charset="-127"/>
              </a:rPr>
              <a:t>박지수</a:t>
            </a:r>
            <a:endParaRPr lang="ko-KR" altLang="en-US" sz="2400" dirty="0">
              <a:solidFill>
                <a:schemeClr val="bg1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337309" y="1719071"/>
            <a:ext cx="2256532" cy="4263923"/>
          </a:xfrm>
          <a:prstGeom prst="rect">
            <a:avLst/>
          </a:prstGeom>
          <a:solidFill>
            <a:srgbClr val="F6F8FC"/>
          </a:solidFill>
          <a:ln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로그인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회원가입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ctr"/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 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아이디 찾기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비밀번호 찾기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ctr"/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아이디 확인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ctr"/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  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비밀번호 확인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ctr"/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  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회원가입 프로필 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ctr"/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  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관리자 로그인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광고 게시글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</a:t>
            </a:r>
          </a:p>
          <a:p>
            <a:pPr algn="ctr"/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일반 게시글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광고 요청</a:t>
            </a: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</a:rPr>
              <a:t>   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C5F5EC-A310-E4FA-3739-E5F5B8D21498}"/>
              </a:ext>
            </a:extLst>
          </p:cNvPr>
          <p:cNvSpPr/>
          <p:nvPr/>
        </p:nvSpPr>
        <p:spPr>
          <a:xfrm>
            <a:off x="2548331" y="875005"/>
            <a:ext cx="2256532" cy="605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김경석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F1611B4-B326-5D89-BBF6-F12E797A8C10}"/>
              </a:ext>
            </a:extLst>
          </p:cNvPr>
          <p:cNvSpPr/>
          <p:nvPr/>
        </p:nvSpPr>
        <p:spPr>
          <a:xfrm>
            <a:off x="2548331" y="1719072"/>
            <a:ext cx="2256532" cy="4263923"/>
          </a:xfrm>
          <a:prstGeom prst="rect">
            <a:avLst/>
          </a:prstGeom>
          <a:solidFill>
            <a:srgbClr val="F6F8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광고 게시글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</a:t>
            </a:r>
          </a:p>
          <a:p>
            <a:pPr algn="ctr"/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일반 게시글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</a:t>
            </a:r>
          </a:p>
          <a:p>
            <a:pPr algn="ctr"/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게시글 검색 기능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게시글 작성자 본인일 경우 수정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,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삭제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게시판 화면 스타일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 (…)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클릭 시 다용도 기능 구현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마이페이지 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좋아요 북마크 기능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광고 요청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FCC7BAE-A4BC-257F-968B-96221AFC23A3}"/>
              </a:ext>
            </a:extLst>
          </p:cNvPr>
          <p:cNvSpPr/>
          <p:nvPr/>
        </p:nvSpPr>
        <p:spPr>
          <a:xfrm>
            <a:off x="4926641" y="875005"/>
            <a:ext cx="2256532" cy="605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최진혁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6F534BE-87D5-3EFB-7DEA-B602DF4973C1}"/>
              </a:ext>
            </a:extLst>
          </p:cNvPr>
          <p:cNvSpPr/>
          <p:nvPr/>
        </p:nvSpPr>
        <p:spPr>
          <a:xfrm>
            <a:off x="4926641" y="1719071"/>
            <a:ext cx="2256532" cy="4263923"/>
          </a:xfrm>
          <a:prstGeom prst="rect">
            <a:avLst/>
          </a:prstGeom>
          <a:solidFill>
            <a:srgbClr val="F6F8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게시글 좋아요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</a:t>
            </a:r>
          </a:p>
          <a:p>
            <a:pPr algn="ctr"/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게시글 댓글 </a:t>
            </a:r>
          </a:p>
          <a:p>
            <a:pPr algn="ctr"/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  댓글 좋아요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댓글 작성자 본인일 경우 수정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,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삭제 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ctr"/>
            <a:r>
              <a:rPr lang="ko-KR" altLang="en-US" sz="2400" dirty="0" err="1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홈화면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</a:t>
            </a:r>
            <a:r>
              <a:rPr lang="ko-KR" altLang="en-US" sz="2400" dirty="0" err="1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쇼츠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스토리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ctr"/>
            <a:r>
              <a:rPr lang="ko-KR" altLang="en-US" sz="2400" dirty="0" err="1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쇼츠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좋아요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댓글  숨기기 버튼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마이페이지 프로필 편집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프로필 </a:t>
            </a:r>
            <a:r>
              <a:rPr lang="ko-KR" altLang="en-US" sz="2400" dirty="0" err="1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편집시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비밀번호 확인 기능 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6B8D1C4-D8D2-5EE1-AB25-B6034B7213DE}"/>
              </a:ext>
            </a:extLst>
          </p:cNvPr>
          <p:cNvSpPr/>
          <p:nvPr/>
        </p:nvSpPr>
        <p:spPr>
          <a:xfrm>
            <a:off x="169334" y="875004"/>
            <a:ext cx="2256532" cy="605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양준혁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7B74F5B-DEF2-36BB-7720-477D2667F746}"/>
              </a:ext>
            </a:extLst>
          </p:cNvPr>
          <p:cNvSpPr/>
          <p:nvPr/>
        </p:nvSpPr>
        <p:spPr>
          <a:xfrm>
            <a:off x="169334" y="1719070"/>
            <a:ext cx="2256532" cy="4263924"/>
          </a:xfrm>
          <a:prstGeom prst="rect">
            <a:avLst/>
          </a:prstGeom>
          <a:solidFill>
            <a:srgbClr val="F6F8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데이터베이스 설계</a:t>
            </a:r>
            <a:endParaRPr lang="en-US" altLang="ko-KR" sz="240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광고 게시글 랜덤화    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ctr"/>
            <a:r>
              <a:rPr lang="ko-KR" altLang="en-US" sz="2400" dirty="0" err="1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쇼츠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댓글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게시글 북마크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ctr"/>
            <a:r>
              <a:rPr lang="ko-KR" altLang="en-US" sz="2400" dirty="0" err="1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쇼츠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북마크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ctr"/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북마크 리스트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ctr"/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북마크 삭제 기능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프롬프트 북마크 제목 입력 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ctr"/>
            <a:r>
              <a:rPr lang="ko-KR" altLang="en-US" sz="2400" dirty="0" err="1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팔로우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ctr"/>
            <a:r>
              <a:rPr lang="ko-KR" altLang="en-US" sz="2400" dirty="0" err="1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팔로우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리스트 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ctr"/>
            <a:r>
              <a:rPr lang="ko-KR" altLang="en-US" sz="2400" dirty="0" err="1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팔로워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리스트 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3776E2F-F73C-F618-C867-F1A75B2E1A16}"/>
              </a:ext>
            </a:extLst>
          </p:cNvPr>
          <p:cNvSpPr/>
          <p:nvPr/>
        </p:nvSpPr>
        <p:spPr>
          <a:xfrm>
            <a:off x="9747537" y="864891"/>
            <a:ext cx="2256532" cy="605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김서진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EF6D802-0E6D-FA72-A336-B65840A81BB7}"/>
              </a:ext>
            </a:extLst>
          </p:cNvPr>
          <p:cNvSpPr/>
          <p:nvPr/>
        </p:nvSpPr>
        <p:spPr>
          <a:xfrm>
            <a:off x="9726787" y="1708957"/>
            <a:ext cx="2256532" cy="4263924"/>
          </a:xfrm>
          <a:prstGeom prst="rect">
            <a:avLst/>
          </a:prstGeom>
          <a:solidFill>
            <a:srgbClr val="F6F8FC"/>
          </a:solidFill>
          <a:ln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2400" dirty="0" err="1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쇼츠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게시글 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ctr"/>
            <a:r>
              <a:rPr lang="ko-KR" altLang="en-US" sz="2400" dirty="0" err="1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쇼츠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광고 게시글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ctr"/>
            <a:r>
              <a:rPr lang="ko-KR" altLang="en-US" sz="2400" dirty="0" err="1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쇼츠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검색 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ctr"/>
            <a:r>
              <a:rPr lang="ko-KR" altLang="en-US" sz="2400" dirty="0" err="1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쇼츠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마우스 오버 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ctr"/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</a:t>
            </a:r>
            <a:r>
              <a:rPr lang="ko-KR" altLang="en-US" sz="2400" dirty="0" err="1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쇼츠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상세보기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ctr"/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10E2896-83D7-E855-001E-62EEE063AE65}"/>
              </a:ext>
            </a:extLst>
          </p:cNvPr>
          <p:cNvGrpSpPr/>
          <p:nvPr/>
        </p:nvGrpSpPr>
        <p:grpSpPr>
          <a:xfrm>
            <a:off x="0" y="-1667"/>
            <a:ext cx="12192000" cy="777522"/>
            <a:chOff x="0" y="-1667"/>
            <a:chExt cx="12192000" cy="777522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50A669B8-22C2-13DA-6F42-4A081031EF22}"/>
                </a:ext>
              </a:extLst>
            </p:cNvPr>
            <p:cNvGrpSpPr/>
            <p:nvPr/>
          </p:nvGrpSpPr>
          <p:grpSpPr>
            <a:xfrm>
              <a:off x="0" y="-1667"/>
              <a:ext cx="12192000" cy="706614"/>
              <a:chOff x="0" y="-1667"/>
              <a:chExt cx="12192000" cy="838640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079B8FE0-3008-CB26-4C14-8FC1F4B65B2E}"/>
                  </a:ext>
                </a:extLst>
              </p:cNvPr>
              <p:cNvSpPr/>
              <p:nvPr/>
            </p:nvSpPr>
            <p:spPr>
              <a:xfrm>
                <a:off x="0" y="32005"/>
                <a:ext cx="12192000" cy="804968"/>
              </a:xfrm>
              <a:prstGeom prst="rect">
                <a:avLst/>
              </a:prstGeom>
              <a:solidFill>
                <a:srgbClr val="CFCF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A1945A09-5347-A172-F252-DE27F2DFD619}"/>
                  </a:ext>
                </a:extLst>
              </p:cNvPr>
              <p:cNvSpPr/>
              <p:nvPr/>
            </p:nvSpPr>
            <p:spPr>
              <a:xfrm>
                <a:off x="0" y="-1667"/>
                <a:ext cx="12192000" cy="804968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00963A9-0DD1-731A-B2D8-8DD9D1FC2458}"/>
                </a:ext>
              </a:extLst>
            </p:cNvPr>
            <p:cNvGrpSpPr/>
            <p:nvPr/>
          </p:nvGrpSpPr>
          <p:grpSpPr>
            <a:xfrm>
              <a:off x="327196" y="199913"/>
              <a:ext cx="307974" cy="263104"/>
              <a:chOff x="3260725" y="-6476667"/>
              <a:chExt cx="479425" cy="409577"/>
            </a:xfrm>
          </p:grpSpPr>
          <p:sp>
            <p:nvSpPr>
              <p:cNvPr id="11" name="자유형 24">
                <a:extLst>
                  <a:ext uri="{FF2B5EF4-FFF2-40B4-BE49-F238E27FC236}">
                    <a16:creationId xmlns:a16="http://schemas.microsoft.com/office/drawing/2014/main" id="{D62A56BD-6090-0307-3F63-B545F463D059}"/>
                  </a:ext>
                </a:extLst>
              </p:cNvPr>
              <p:cNvSpPr/>
              <p:nvPr/>
            </p:nvSpPr>
            <p:spPr>
              <a:xfrm flipV="1">
                <a:off x="3260725" y="-6476667"/>
                <a:ext cx="479425" cy="409577"/>
              </a:xfrm>
              <a:custGeom>
                <a:avLst/>
                <a:gdLst>
                  <a:gd name="connsiteX0" fmla="*/ 168832 w 479425"/>
                  <a:gd name="connsiteY0" fmla="*/ 409577 h 409577"/>
                  <a:gd name="connsiteX1" fmla="*/ 310593 w 479425"/>
                  <a:gd name="connsiteY1" fmla="*/ 409577 h 409577"/>
                  <a:gd name="connsiteX2" fmla="*/ 341394 w 479425"/>
                  <a:gd name="connsiteY2" fmla="*/ 330200 h 409577"/>
                  <a:gd name="connsiteX3" fmla="*/ 427567 w 479425"/>
                  <a:gd name="connsiteY3" fmla="*/ 330200 h 409577"/>
                  <a:gd name="connsiteX4" fmla="*/ 479425 w 479425"/>
                  <a:gd name="connsiteY4" fmla="*/ 278342 h 409577"/>
                  <a:gd name="connsiteX5" fmla="*/ 479425 w 479425"/>
                  <a:gd name="connsiteY5" fmla="*/ 51858 h 409577"/>
                  <a:gd name="connsiteX6" fmla="*/ 427567 w 479425"/>
                  <a:gd name="connsiteY6" fmla="*/ 0 h 409577"/>
                  <a:gd name="connsiteX7" fmla="*/ 51858 w 479425"/>
                  <a:gd name="connsiteY7" fmla="*/ 0 h 409577"/>
                  <a:gd name="connsiteX8" fmla="*/ 0 w 479425"/>
                  <a:gd name="connsiteY8" fmla="*/ 51858 h 409577"/>
                  <a:gd name="connsiteX9" fmla="*/ 0 w 479425"/>
                  <a:gd name="connsiteY9" fmla="*/ 278342 h 409577"/>
                  <a:gd name="connsiteX10" fmla="*/ 51858 w 479425"/>
                  <a:gd name="connsiteY10" fmla="*/ 330200 h 409577"/>
                  <a:gd name="connsiteX11" fmla="*/ 138031 w 479425"/>
                  <a:gd name="connsiteY11" fmla="*/ 330200 h 409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79425" h="409577">
                    <a:moveTo>
                      <a:pt x="168832" y="409577"/>
                    </a:moveTo>
                    <a:lnTo>
                      <a:pt x="310593" y="409577"/>
                    </a:lnTo>
                    <a:lnTo>
                      <a:pt x="341394" y="330200"/>
                    </a:lnTo>
                    <a:lnTo>
                      <a:pt x="427567" y="330200"/>
                    </a:lnTo>
                    <a:cubicBezTo>
                      <a:pt x="456207" y="330200"/>
                      <a:pt x="479425" y="306982"/>
                      <a:pt x="479425" y="278342"/>
                    </a:cubicBezTo>
                    <a:lnTo>
                      <a:pt x="479425" y="51858"/>
                    </a:lnTo>
                    <a:cubicBezTo>
                      <a:pt x="479425" y="23218"/>
                      <a:pt x="456207" y="0"/>
                      <a:pt x="427567" y="0"/>
                    </a:cubicBezTo>
                    <a:lnTo>
                      <a:pt x="51858" y="0"/>
                    </a:lnTo>
                    <a:cubicBezTo>
                      <a:pt x="23218" y="0"/>
                      <a:pt x="0" y="23218"/>
                      <a:pt x="0" y="51858"/>
                    </a:cubicBezTo>
                    <a:lnTo>
                      <a:pt x="0" y="278342"/>
                    </a:lnTo>
                    <a:cubicBezTo>
                      <a:pt x="0" y="306982"/>
                      <a:pt x="23218" y="330200"/>
                      <a:pt x="51858" y="330200"/>
                    </a:cubicBezTo>
                    <a:lnTo>
                      <a:pt x="138031" y="330200"/>
                    </a:lnTo>
                    <a:close/>
                  </a:path>
                </a:pathLst>
              </a:custGeom>
              <a:noFill/>
              <a:ln w="25400">
                <a:solidFill>
                  <a:srgbClr val="0F0F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13A6A9BC-E442-B6AF-4469-11665CA0C501}"/>
                  </a:ext>
                </a:extLst>
              </p:cNvPr>
              <p:cNvSpPr/>
              <p:nvPr/>
            </p:nvSpPr>
            <p:spPr>
              <a:xfrm>
                <a:off x="3416300" y="-6325227"/>
                <a:ext cx="168275" cy="168275"/>
              </a:xfrm>
              <a:prstGeom prst="ellipse">
                <a:avLst/>
              </a:prstGeom>
              <a:noFill/>
              <a:ln w="25400">
                <a:solidFill>
                  <a:srgbClr val="0F0F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DFA85A7-B35C-2047-EE3C-6ECAB4816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2494" y="186648"/>
              <a:ext cx="344061" cy="34406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897C590-0621-4A30-824B-EE6A3B277292}"/>
                </a:ext>
              </a:extLst>
            </p:cNvPr>
            <p:cNvSpPr txBox="1"/>
            <p:nvPr/>
          </p:nvSpPr>
          <p:spPr>
            <a:xfrm>
              <a:off x="962366" y="129524"/>
              <a:ext cx="101475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b="1" spc="-300" dirty="0">
                  <a:solidFill>
                    <a:srgbClr val="0070C0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프로젝트 담당 역할</a:t>
              </a:r>
              <a:r>
                <a:rPr lang="ko-KR" altLang="en-US" sz="2500" b="1" dirty="0">
                  <a:solidFill>
                    <a:srgbClr val="0F0F0F"/>
                  </a:solidFill>
                  <a:latin typeface="Dynalight" panose="03020502030507070A03" pitchFamily="66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8048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F836119-050B-7285-0A03-F01967BB8230}"/>
              </a:ext>
            </a:extLst>
          </p:cNvPr>
          <p:cNvSpPr/>
          <p:nvPr/>
        </p:nvSpPr>
        <p:spPr>
          <a:xfrm>
            <a:off x="301729" y="2183136"/>
            <a:ext cx="1977390" cy="61721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사전기획 및 프로젝트 구성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A8CD085-7037-A932-A220-803D9C9EA525}"/>
              </a:ext>
            </a:extLst>
          </p:cNvPr>
          <p:cNvSpPr/>
          <p:nvPr/>
        </p:nvSpPr>
        <p:spPr>
          <a:xfrm>
            <a:off x="301729" y="2876007"/>
            <a:ext cx="1977390" cy="617218"/>
          </a:xfrm>
          <a:prstGeom prst="roundRect">
            <a:avLst/>
          </a:prstGeom>
          <a:solidFill>
            <a:srgbClr val="48BA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2023.01.16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F88844F-FA29-6ED9-48F1-8210ACB03189}"/>
              </a:ext>
            </a:extLst>
          </p:cNvPr>
          <p:cNvSpPr/>
          <p:nvPr/>
        </p:nvSpPr>
        <p:spPr>
          <a:xfrm>
            <a:off x="301729" y="690038"/>
            <a:ext cx="1977390" cy="139756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프로젝트 주제 및 기능 분석</a:t>
            </a:r>
            <a:r>
              <a:rPr lang="en-US" altLang="ko-KR" sz="1400" dirty="0"/>
              <a:t>,</a:t>
            </a:r>
          </a:p>
          <a:p>
            <a:pPr algn="ctr"/>
            <a:r>
              <a:rPr lang="ko-KR" altLang="en-US" sz="1400" dirty="0"/>
              <a:t>요구사항 명세서 작성 및 테이블 구성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F0D44FA-E4E0-5B2D-3667-A5AF873EA644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290424" y="3493225"/>
            <a:ext cx="0" cy="30480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1CDA86C-A36D-7FA7-BA00-78AAAD47DC0E}"/>
              </a:ext>
            </a:extLst>
          </p:cNvPr>
          <p:cNvCxnSpPr>
            <a:cxnSpLocks/>
          </p:cNvCxnSpPr>
          <p:nvPr/>
        </p:nvCxnSpPr>
        <p:spPr>
          <a:xfrm>
            <a:off x="7591345" y="3524662"/>
            <a:ext cx="0" cy="297179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9C26A019-6B66-2674-5755-27DCCE20C8E4}"/>
              </a:ext>
            </a:extLst>
          </p:cNvPr>
          <p:cNvSpPr/>
          <p:nvPr/>
        </p:nvSpPr>
        <p:spPr>
          <a:xfrm>
            <a:off x="6694090" y="2907443"/>
            <a:ext cx="1977390" cy="617218"/>
          </a:xfrm>
          <a:prstGeom prst="roundRect">
            <a:avLst/>
          </a:prstGeom>
          <a:solidFill>
            <a:srgbClr val="48BA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2023.02.13</a:t>
            </a:r>
            <a:endParaRPr lang="ko-KR" altLang="en-US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3EA4A719-5451-941D-0060-DBD2D6D3631C}"/>
              </a:ext>
            </a:extLst>
          </p:cNvPr>
          <p:cNvSpPr/>
          <p:nvPr/>
        </p:nvSpPr>
        <p:spPr>
          <a:xfrm>
            <a:off x="6694090" y="2233082"/>
            <a:ext cx="1977390" cy="61721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기능 보완 작업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49BF9AB6-9FF4-AE66-0B71-111812A4E718}"/>
              </a:ext>
            </a:extLst>
          </p:cNvPr>
          <p:cNvSpPr/>
          <p:nvPr/>
        </p:nvSpPr>
        <p:spPr>
          <a:xfrm>
            <a:off x="6694090" y="746253"/>
            <a:ext cx="1977390" cy="139756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중복된 기능 등 보완 사항 확인 후 수정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BF8FF7F-8DA7-2AE8-6767-AB995024750D}"/>
              </a:ext>
            </a:extLst>
          </p:cNvPr>
          <p:cNvCxnSpPr>
            <a:cxnSpLocks/>
          </p:cNvCxnSpPr>
          <p:nvPr/>
        </p:nvCxnSpPr>
        <p:spPr>
          <a:xfrm>
            <a:off x="2677478" y="3788909"/>
            <a:ext cx="0" cy="30480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8EB15E49-7835-4A1D-44D2-21FDA2DF9E06}"/>
              </a:ext>
            </a:extLst>
          </p:cNvPr>
          <p:cNvSpPr/>
          <p:nvPr/>
        </p:nvSpPr>
        <p:spPr>
          <a:xfrm>
            <a:off x="1688783" y="4093709"/>
            <a:ext cx="1977390" cy="617218"/>
          </a:xfrm>
          <a:prstGeom prst="roundRect">
            <a:avLst/>
          </a:prstGeom>
          <a:solidFill>
            <a:srgbClr val="48BA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2023.01.24</a:t>
            </a:r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36597E18-E9DD-A256-504F-B2B2EE7E7E84}"/>
              </a:ext>
            </a:extLst>
          </p:cNvPr>
          <p:cNvSpPr/>
          <p:nvPr/>
        </p:nvSpPr>
        <p:spPr>
          <a:xfrm>
            <a:off x="1688783" y="4786581"/>
            <a:ext cx="1977390" cy="61721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개발 환경 설정</a:t>
            </a:r>
            <a:endParaRPr lang="en-US" altLang="ko-KR" dirty="0"/>
          </a:p>
          <a:p>
            <a:pPr algn="ctr"/>
            <a:r>
              <a:rPr lang="ko-KR" altLang="en-US" dirty="0"/>
              <a:t>및 </a:t>
            </a:r>
            <a:r>
              <a:rPr lang="en-US" altLang="ko-KR" dirty="0"/>
              <a:t>DB</a:t>
            </a:r>
            <a:r>
              <a:rPr lang="ko-KR" altLang="en-US" dirty="0"/>
              <a:t>설계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2EBD27BE-AAF6-4CD5-81FA-DA644D06BBC1}"/>
              </a:ext>
            </a:extLst>
          </p:cNvPr>
          <p:cNvSpPr/>
          <p:nvPr/>
        </p:nvSpPr>
        <p:spPr>
          <a:xfrm>
            <a:off x="1688783" y="5455779"/>
            <a:ext cx="1977390" cy="113658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Spring </a:t>
            </a:r>
            <a:r>
              <a:rPr lang="ko-KR" altLang="en-US" dirty="0">
                <a:solidFill>
                  <a:schemeClr val="bg1"/>
                </a:solidFill>
              </a:rPr>
              <a:t>구성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</a:p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톰캣</a:t>
            </a:r>
            <a:r>
              <a:rPr lang="ko-KR" altLang="en-US" dirty="0">
                <a:solidFill>
                  <a:schemeClr val="bg1"/>
                </a:solidFill>
              </a:rPr>
              <a:t> 설정 및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테이블 작성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0FBDF81-A9C5-1B70-83E5-CC063B9E0382}"/>
              </a:ext>
            </a:extLst>
          </p:cNvPr>
          <p:cNvCxnSpPr>
            <a:cxnSpLocks/>
          </p:cNvCxnSpPr>
          <p:nvPr/>
        </p:nvCxnSpPr>
        <p:spPr>
          <a:xfrm>
            <a:off x="4335950" y="3493225"/>
            <a:ext cx="0" cy="30480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54D66B2-F37D-4BC0-2C06-C21840F881F4}"/>
              </a:ext>
            </a:extLst>
          </p:cNvPr>
          <p:cNvSpPr/>
          <p:nvPr/>
        </p:nvSpPr>
        <p:spPr>
          <a:xfrm>
            <a:off x="3317758" y="2875446"/>
            <a:ext cx="1977390" cy="617218"/>
          </a:xfrm>
          <a:prstGeom prst="roundRect">
            <a:avLst/>
          </a:prstGeom>
          <a:solidFill>
            <a:srgbClr val="48BA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2023.01.26</a:t>
            </a:r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FCB67660-61DB-CDD0-E2A2-557696D7430D}"/>
              </a:ext>
            </a:extLst>
          </p:cNvPr>
          <p:cNvSpPr/>
          <p:nvPr/>
        </p:nvSpPr>
        <p:spPr>
          <a:xfrm>
            <a:off x="3317758" y="2190757"/>
            <a:ext cx="1977390" cy="61721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</a:t>
            </a:r>
            <a:r>
              <a:rPr lang="en-US" altLang="ko-KR" dirty="0" err="1"/>
              <a:t>jsp</a:t>
            </a:r>
            <a:r>
              <a:rPr lang="ko-KR" altLang="en-US" dirty="0"/>
              <a:t> 작성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6943DBB-0CBA-74B6-534B-BF6BCDE72800}"/>
              </a:ext>
            </a:extLst>
          </p:cNvPr>
          <p:cNvSpPr/>
          <p:nvPr/>
        </p:nvSpPr>
        <p:spPr>
          <a:xfrm>
            <a:off x="3317758" y="714299"/>
            <a:ext cx="1977390" cy="139756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  <a:r>
              <a:rPr lang="en-US" altLang="ko-KR" dirty="0"/>
              <a:t>, </a:t>
            </a:r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게시물</a:t>
            </a:r>
            <a:r>
              <a:rPr lang="en-US" altLang="ko-KR" dirty="0"/>
              <a:t>, </a:t>
            </a:r>
          </a:p>
          <a:p>
            <a:pPr algn="ctr"/>
            <a:r>
              <a:rPr lang="ko-KR" altLang="en-US" dirty="0" err="1"/>
              <a:t>쇼츠</a:t>
            </a:r>
            <a:r>
              <a:rPr lang="en-US" altLang="ko-KR" dirty="0"/>
              <a:t> </a:t>
            </a:r>
            <a:r>
              <a:rPr lang="ko-KR" altLang="en-US" dirty="0"/>
              <a:t>등 틀 구성 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58E8E12-2E07-CCBA-A57B-75681937888E}"/>
              </a:ext>
            </a:extLst>
          </p:cNvPr>
          <p:cNvCxnSpPr>
            <a:cxnSpLocks/>
          </p:cNvCxnSpPr>
          <p:nvPr/>
        </p:nvCxnSpPr>
        <p:spPr>
          <a:xfrm>
            <a:off x="5705395" y="3821841"/>
            <a:ext cx="0" cy="18002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B9A405F3-2EE9-E758-32B1-9A3CF2FB221A}"/>
              </a:ext>
            </a:extLst>
          </p:cNvPr>
          <p:cNvSpPr/>
          <p:nvPr/>
        </p:nvSpPr>
        <p:spPr>
          <a:xfrm>
            <a:off x="4741221" y="4001866"/>
            <a:ext cx="1977390" cy="624347"/>
          </a:xfrm>
          <a:prstGeom prst="roundRect">
            <a:avLst/>
          </a:prstGeom>
          <a:solidFill>
            <a:srgbClr val="48BA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2023.01.31~</a:t>
            </a:r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D99B6F13-F691-90EE-3E05-CBD8DB9FD40B}"/>
              </a:ext>
            </a:extLst>
          </p:cNvPr>
          <p:cNvSpPr/>
          <p:nvPr/>
        </p:nvSpPr>
        <p:spPr>
          <a:xfrm>
            <a:off x="4716700" y="4684017"/>
            <a:ext cx="1977390" cy="624347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기능 구현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6629B712-15E7-9204-E7ED-88486F7481C6}"/>
              </a:ext>
            </a:extLst>
          </p:cNvPr>
          <p:cNvSpPr/>
          <p:nvPr/>
        </p:nvSpPr>
        <p:spPr>
          <a:xfrm>
            <a:off x="4716700" y="5373883"/>
            <a:ext cx="1977390" cy="113658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Service,</a:t>
            </a:r>
          </a:p>
          <a:p>
            <a:pPr algn="ctr"/>
            <a:r>
              <a:rPr lang="en-US" altLang="ko-KR" dirty="0"/>
              <a:t>Controller </a:t>
            </a:r>
          </a:p>
          <a:p>
            <a:pPr algn="ctr"/>
            <a:r>
              <a:rPr lang="ko-KR" altLang="en-US" dirty="0"/>
              <a:t>메인 기능 구현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FF1059F-0109-1D04-33CE-7C6AFF274B10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9325927" y="3837470"/>
            <a:ext cx="0" cy="145466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B2031BBE-CB9D-B67C-32D1-23A1277A835D}"/>
              </a:ext>
            </a:extLst>
          </p:cNvPr>
          <p:cNvSpPr/>
          <p:nvPr/>
        </p:nvSpPr>
        <p:spPr>
          <a:xfrm>
            <a:off x="8337232" y="3982936"/>
            <a:ext cx="1977390" cy="617218"/>
          </a:xfrm>
          <a:prstGeom prst="roundRect">
            <a:avLst/>
          </a:prstGeom>
          <a:solidFill>
            <a:srgbClr val="48BA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2023.02.16</a:t>
            </a:r>
            <a:endParaRPr lang="ko-KR" altLang="en-US" dirty="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988700CE-04E0-F6E5-6FCA-4C7A2C3CB25A}"/>
              </a:ext>
            </a:extLst>
          </p:cNvPr>
          <p:cNvSpPr/>
          <p:nvPr/>
        </p:nvSpPr>
        <p:spPr>
          <a:xfrm>
            <a:off x="8337232" y="4661790"/>
            <a:ext cx="1977390" cy="61721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시스템 안정화 작업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6AF28298-8C86-CC7B-0E79-6FAC6950CA49}"/>
              </a:ext>
            </a:extLst>
          </p:cNvPr>
          <p:cNvSpPr/>
          <p:nvPr/>
        </p:nvSpPr>
        <p:spPr>
          <a:xfrm>
            <a:off x="8337232" y="5338189"/>
            <a:ext cx="1977390" cy="117227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오류 사항 및 </a:t>
            </a:r>
            <a:endParaRPr lang="en-US" altLang="ko-KR" dirty="0"/>
          </a:p>
          <a:p>
            <a:pPr algn="ctr"/>
            <a:r>
              <a:rPr lang="ko-KR" altLang="en-US" dirty="0"/>
              <a:t>시스템 안정화 확인 및 점검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B8F1BED-8477-E549-0407-501B250314EF}"/>
              </a:ext>
            </a:extLst>
          </p:cNvPr>
          <p:cNvCxnSpPr>
            <a:cxnSpLocks/>
          </p:cNvCxnSpPr>
          <p:nvPr/>
        </p:nvCxnSpPr>
        <p:spPr>
          <a:xfrm>
            <a:off x="296535" y="3821841"/>
            <a:ext cx="11598930" cy="0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6F287A53-B870-1774-123D-5E165D284AFB}"/>
              </a:ext>
            </a:extLst>
          </p:cNvPr>
          <p:cNvCxnSpPr>
            <a:cxnSpLocks/>
          </p:cNvCxnSpPr>
          <p:nvPr/>
        </p:nvCxnSpPr>
        <p:spPr>
          <a:xfrm>
            <a:off x="10906637" y="3500846"/>
            <a:ext cx="0" cy="297179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F3DCEA54-258D-7FAF-0453-707E6900453D}"/>
              </a:ext>
            </a:extLst>
          </p:cNvPr>
          <p:cNvSpPr/>
          <p:nvPr/>
        </p:nvSpPr>
        <p:spPr>
          <a:xfrm>
            <a:off x="10009382" y="2883627"/>
            <a:ext cx="1977390" cy="617218"/>
          </a:xfrm>
          <a:prstGeom prst="roundRect">
            <a:avLst/>
          </a:prstGeom>
          <a:solidFill>
            <a:srgbClr val="48BA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2023.02.21</a:t>
            </a:r>
            <a:endParaRPr lang="ko-KR" altLang="en-US" dirty="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CC8E07AC-0651-E473-0DB9-D74EFE6F785E}"/>
              </a:ext>
            </a:extLst>
          </p:cNvPr>
          <p:cNvSpPr/>
          <p:nvPr/>
        </p:nvSpPr>
        <p:spPr>
          <a:xfrm>
            <a:off x="10009382" y="2209266"/>
            <a:ext cx="1977390" cy="61721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프로젝트 종료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04D73D8-A5BE-40E4-6FC7-0C464FEEFF6A}"/>
              </a:ext>
            </a:extLst>
          </p:cNvPr>
          <p:cNvGrpSpPr/>
          <p:nvPr/>
        </p:nvGrpSpPr>
        <p:grpSpPr>
          <a:xfrm>
            <a:off x="0" y="-1667"/>
            <a:ext cx="12192000" cy="777522"/>
            <a:chOff x="0" y="-1667"/>
            <a:chExt cx="12192000" cy="777522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CD2FA2BD-C735-400F-4848-EF3E065789C0}"/>
                </a:ext>
              </a:extLst>
            </p:cNvPr>
            <p:cNvGrpSpPr/>
            <p:nvPr/>
          </p:nvGrpSpPr>
          <p:grpSpPr>
            <a:xfrm>
              <a:off x="0" y="-1667"/>
              <a:ext cx="12192000" cy="706614"/>
              <a:chOff x="0" y="-1667"/>
              <a:chExt cx="12192000" cy="838640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4F1239D4-4E2D-3948-DE13-7058CC49B022}"/>
                  </a:ext>
                </a:extLst>
              </p:cNvPr>
              <p:cNvSpPr/>
              <p:nvPr/>
            </p:nvSpPr>
            <p:spPr>
              <a:xfrm>
                <a:off x="0" y="32005"/>
                <a:ext cx="12192000" cy="804968"/>
              </a:xfrm>
              <a:prstGeom prst="rect">
                <a:avLst/>
              </a:prstGeom>
              <a:solidFill>
                <a:srgbClr val="CFCF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BB8DEB40-AC5D-5087-88A3-FC18B8EA04C1}"/>
                  </a:ext>
                </a:extLst>
              </p:cNvPr>
              <p:cNvSpPr/>
              <p:nvPr/>
            </p:nvSpPr>
            <p:spPr>
              <a:xfrm>
                <a:off x="0" y="-1667"/>
                <a:ext cx="12192000" cy="804968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85EDC09-6435-BDC9-F17C-0E9C2BCC4A1F}"/>
                </a:ext>
              </a:extLst>
            </p:cNvPr>
            <p:cNvGrpSpPr/>
            <p:nvPr/>
          </p:nvGrpSpPr>
          <p:grpSpPr>
            <a:xfrm>
              <a:off x="327196" y="199913"/>
              <a:ext cx="307974" cy="263104"/>
              <a:chOff x="3260725" y="-6476667"/>
              <a:chExt cx="479425" cy="409577"/>
            </a:xfrm>
          </p:grpSpPr>
          <p:sp>
            <p:nvSpPr>
              <p:cNvPr id="8" name="자유형 24">
                <a:extLst>
                  <a:ext uri="{FF2B5EF4-FFF2-40B4-BE49-F238E27FC236}">
                    <a16:creationId xmlns:a16="http://schemas.microsoft.com/office/drawing/2014/main" id="{234205B4-CCDF-1327-348B-88A242BB4CE2}"/>
                  </a:ext>
                </a:extLst>
              </p:cNvPr>
              <p:cNvSpPr/>
              <p:nvPr/>
            </p:nvSpPr>
            <p:spPr>
              <a:xfrm flipV="1">
                <a:off x="3260725" y="-6476667"/>
                <a:ext cx="479425" cy="409577"/>
              </a:xfrm>
              <a:custGeom>
                <a:avLst/>
                <a:gdLst>
                  <a:gd name="connsiteX0" fmla="*/ 168832 w 479425"/>
                  <a:gd name="connsiteY0" fmla="*/ 409577 h 409577"/>
                  <a:gd name="connsiteX1" fmla="*/ 310593 w 479425"/>
                  <a:gd name="connsiteY1" fmla="*/ 409577 h 409577"/>
                  <a:gd name="connsiteX2" fmla="*/ 341394 w 479425"/>
                  <a:gd name="connsiteY2" fmla="*/ 330200 h 409577"/>
                  <a:gd name="connsiteX3" fmla="*/ 427567 w 479425"/>
                  <a:gd name="connsiteY3" fmla="*/ 330200 h 409577"/>
                  <a:gd name="connsiteX4" fmla="*/ 479425 w 479425"/>
                  <a:gd name="connsiteY4" fmla="*/ 278342 h 409577"/>
                  <a:gd name="connsiteX5" fmla="*/ 479425 w 479425"/>
                  <a:gd name="connsiteY5" fmla="*/ 51858 h 409577"/>
                  <a:gd name="connsiteX6" fmla="*/ 427567 w 479425"/>
                  <a:gd name="connsiteY6" fmla="*/ 0 h 409577"/>
                  <a:gd name="connsiteX7" fmla="*/ 51858 w 479425"/>
                  <a:gd name="connsiteY7" fmla="*/ 0 h 409577"/>
                  <a:gd name="connsiteX8" fmla="*/ 0 w 479425"/>
                  <a:gd name="connsiteY8" fmla="*/ 51858 h 409577"/>
                  <a:gd name="connsiteX9" fmla="*/ 0 w 479425"/>
                  <a:gd name="connsiteY9" fmla="*/ 278342 h 409577"/>
                  <a:gd name="connsiteX10" fmla="*/ 51858 w 479425"/>
                  <a:gd name="connsiteY10" fmla="*/ 330200 h 409577"/>
                  <a:gd name="connsiteX11" fmla="*/ 138031 w 479425"/>
                  <a:gd name="connsiteY11" fmla="*/ 330200 h 409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79425" h="409577">
                    <a:moveTo>
                      <a:pt x="168832" y="409577"/>
                    </a:moveTo>
                    <a:lnTo>
                      <a:pt x="310593" y="409577"/>
                    </a:lnTo>
                    <a:lnTo>
                      <a:pt x="341394" y="330200"/>
                    </a:lnTo>
                    <a:lnTo>
                      <a:pt x="427567" y="330200"/>
                    </a:lnTo>
                    <a:cubicBezTo>
                      <a:pt x="456207" y="330200"/>
                      <a:pt x="479425" y="306982"/>
                      <a:pt x="479425" y="278342"/>
                    </a:cubicBezTo>
                    <a:lnTo>
                      <a:pt x="479425" y="51858"/>
                    </a:lnTo>
                    <a:cubicBezTo>
                      <a:pt x="479425" y="23218"/>
                      <a:pt x="456207" y="0"/>
                      <a:pt x="427567" y="0"/>
                    </a:cubicBezTo>
                    <a:lnTo>
                      <a:pt x="51858" y="0"/>
                    </a:lnTo>
                    <a:cubicBezTo>
                      <a:pt x="23218" y="0"/>
                      <a:pt x="0" y="23218"/>
                      <a:pt x="0" y="51858"/>
                    </a:cubicBezTo>
                    <a:lnTo>
                      <a:pt x="0" y="278342"/>
                    </a:lnTo>
                    <a:cubicBezTo>
                      <a:pt x="0" y="306982"/>
                      <a:pt x="23218" y="330200"/>
                      <a:pt x="51858" y="330200"/>
                    </a:cubicBezTo>
                    <a:lnTo>
                      <a:pt x="138031" y="330200"/>
                    </a:lnTo>
                    <a:close/>
                  </a:path>
                </a:pathLst>
              </a:custGeom>
              <a:noFill/>
              <a:ln w="25400">
                <a:solidFill>
                  <a:srgbClr val="0F0F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9004ACE3-1D9D-C665-8901-5B1F635E9E6E}"/>
                  </a:ext>
                </a:extLst>
              </p:cNvPr>
              <p:cNvSpPr/>
              <p:nvPr/>
            </p:nvSpPr>
            <p:spPr>
              <a:xfrm>
                <a:off x="3416300" y="-6325227"/>
                <a:ext cx="168275" cy="168275"/>
              </a:xfrm>
              <a:prstGeom prst="ellipse">
                <a:avLst/>
              </a:prstGeom>
              <a:noFill/>
              <a:ln w="25400">
                <a:solidFill>
                  <a:srgbClr val="0F0F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1781726-5965-DDD0-B99E-0C0EACB12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2494" y="186648"/>
              <a:ext cx="344061" cy="344061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D700DE-C3E9-DA8F-06DC-18DADE1028CB}"/>
                </a:ext>
              </a:extLst>
            </p:cNvPr>
            <p:cNvSpPr txBox="1"/>
            <p:nvPr/>
          </p:nvSpPr>
          <p:spPr>
            <a:xfrm>
              <a:off x="962366" y="129524"/>
              <a:ext cx="101475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b="1" spc="-300" dirty="0">
                  <a:solidFill>
                    <a:srgbClr val="0070C0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수행 기간</a:t>
              </a:r>
              <a:r>
                <a:rPr lang="ko-KR" altLang="en-US" sz="2500" b="1" dirty="0">
                  <a:solidFill>
                    <a:srgbClr val="0F0F0F"/>
                  </a:solidFill>
                  <a:latin typeface="Dynalight" panose="03020502030507070A03" pitchFamily="66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7732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9E7A366-1754-6FE9-E6E8-A1B7EFE38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04" y="1336671"/>
            <a:ext cx="7628571" cy="485714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4566262-2427-6498-76CD-E2C680C95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819" y="1031690"/>
            <a:ext cx="2886478" cy="395342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010EBE9-3125-A3D2-19E7-F29DD2C4AB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8387" y="5022214"/>
            <a:ext cx="3886742" cy="1476581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66F509BA-B517-9527-12CF-A9423461898A}"/>
              </a:ext>
            </a:extLst>
          </p:cNvPr>
          <p:cNvGrpSpPr/>
          <p:nvPr/>
        </p:nvGrpSpPr>
        <p:grpSpPr>
          <a:xfrm>
            <a:off x="0" y="-1667"/>
            <a:ext cx="12192000" cy="777522"/>
            <a:chOff x="0" y="-1667"/>
            <a:chExt cx="12192000" cy="777522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34E1200F-A5C5-8270-1524-1F74C31563D6}"/>
                </a:ext>
              </a:extLst>
            </p:cNvPr>
            <p:cNvGrpSpPr/>
            <p:nvPr/>
          </p:nvGrpSpPr>
          <p:grpSpPr>
            <a:xfrm>
              <a:off x="0" y="-1667"/>
              <a:ext cx="12192000" cy="706614"/>
              <a:chOff x="0" y="-1667"/>
              <a:chExt cx="12192000" cy="83864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2A3FEAF-F3CA-20F9-C6FE-3D462C67E1EA}"/>
                  </a:ext>
                </a:extLst>
              </p:cNvPr>
              <p:cNvSpPr/>
              <p:nvPr/>
            </p:nvSpPr>
            <p:spPr>
              <a:xfrm>
                <a:off x="0" y="32005"/>
                <a:ext cx="12192000" cy="804968"/>
              </a:xfrm>
              <a:prstGeom prst="rect">
                <a:avLst/>
              </a:prstGeom>
              <a:solidFill>
                <a:srgbClr val="CFCF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A7CC5DB2-0FF6-DE2E-4FF7-3E20C4F09E7D}"/>
                  </a:ext>
                </a:extLst>
              </p:cNvPr>
              <p:cNvSpPr/>
              <p:nvPr/>
            </p:nvSpPr>
            <p:spPr>
              <a:xfrm>
                <a:off x="0" y="-1667"/>
                <a:ext cx="12192000" cy="804968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0BF0B955-4CD9-520C-4B59-2B89D5D79068}"/>
                </a:ext>
              </a:extLst>
            </p:cNvPr>
            <p:cNvGrpSpPr/>
            <p:nvPr/>
          </p:nvGrpSpPr>
          <p:grpSpPr>
            <a:xfrm>
              <a:off x="327196" y="199913"/>
              <a:ext cx="307974" cy="263104"/>
              <a:chOff x="3260725" y="-6476667"/>
              <a:chExt cx="479425" cy="409577"/>
            </a:xfrm>
          </p:grpSpPr>
          <p:sp>
            <p:nvSpPr>
              <p:cNvPr id="26" name="자유형 24">
                <a:extLst>
                  <a:ext uri="{FF2B5EF4-FFF2-40B4-BE49-F238E27FC236}">
                    <a16:creationId xmlns:a16="http://schemas.microsoft.com/office/drawing/2014/main" id="{08641882-C2D2-B093-DD1A-5D24D2C3F0AC}"/>
                  </a:ext>
                </a:extLst>
              </p:cNvPr>
              <p:cNvSpPr/>
              <p:nvPr/>
            </p:nvSpPr>
            <p:spPr>
              <a:xfrm flipV="1">
                <a:off x="3260725" y="-6476667"/>
                <a:ext cx="479425" cy="409577"/>
              </a:xfrm>
              <a:custGeom>
                <a:avLst/>
                <a:gdLst>
                  <a:gd name="connsiteX0" fmla="*/ 168832 w 479425"/>
                  <a:gd name="connsiteY0" fmla="*/ 409577 h 409577"/>
                  <a:gd name="connsiteX1" fmla="*/ 310593 w 479425"/>
                  <a:gd name="connsiteY1" fmla="*/ 409577 h 409577"/>
                  <a:gd name="connsiteX2" fmla="*/ 341394 w 479425"/>
                  <a:gd name="connsiteY2" fmla="*/ 330200 h 409577"/>
                  <a:gd name="connsiteX3" fmla="*/ 427567 w 479425"/>
                  <a:gd name="connsiteY3" fmla="*/ 330200 h 409577"/>
                  <a:gd name="connsiteX4" fmla="*/ 479425 w 479425"/>
                  <a:gd name="connsiteY4" fmla="*/ 278342 h 409577"/>
                  <a:gd name="connsiteX5" fmla="*/ 479425 w 479425"/>
                  <a:gd name="connsiteY5" fmla="*/ 51858 h 409577"/>
                  <a:gd name="connsiteX6" fmla="*/ 427567 w 479425"/>
                  <a:gd name="connsiteY6" fmla="*/ 0 h 409577"/>
                  <a:gd name="connsiteX7" fmla="*/ 51858 w 479425"/>
                  <a:gd name="connsiteY7" fmla="*/ 0 h 409577"/>
                  <a:gd name="connsiteX8" fmla="*/ 0 w 479425"/>
                  <a:gd name="connsiteY8" fmla="*/ 51858 h 409577"/>
                  <a:gd name="connsiteX9" fmla="*/ 0 w 479425"/>
                  <a:gd name="connsiteY9" fmla="*/ 278342 h 409577"/>
                  <a:gd name="connsiteX10" fmla="*/ 51858 w 479425"/>
                  <a:gd name="connsiteY10" fmla="*/ 330200 h 409577"/>
                  <a:gd name="connsiteX11" fmla="*/ 138031 w 479425"/>
                  <a:gd name="connsiteY11" fmla="*/ 330200 h 409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79425" h="409577">
                    <a:moveTo>
                      <a:pt x="168832" y="409577"/>
                    </a:moveTo>
                    <a:lnTo>
                      <a:pt x="310593" y="409577"/>
                    </a:lnTo>
                    <a:lnTo>
                      <a:pt x="341394" y="330200"/>
                    </a:lnTo>
                    <a:lnTo>
                      <a:pt x="427567" y="330200"/>
                    </a:lnTo>
                    <a:cubicBezTo>
                      <a:pt x="456207" y="330200"/>
                      <a:pt x="479425" y="306982"/>
                      <a:pt x="479425" y="278342"/>
                    </a:cubicBezTo>
                    <a:lnTo>
                      <a:pt x="479425" y="51858"/>
                    </a:lnTo>
                    <a:cubicBezTo>
                      <a:pt x="479425" y="23218"/>
                      <a:pt x="456207" y="0"/>
                      <a:pt x="427567" y="0"/>
                    </a:cubicBezTo>
                    <a:lnTo>
                      <a:pt x="51858" y="0"/>
                    </a:lnTo>
                    <a:cubicBezTo>
                      <a:pt x="23218" y="0"/>
                      <a:pt x="0" y="23218"/>
                      <a:pt x="0" y="51858"/>
                    </a:cubicBezTo>
                    <a:lnTo>
                      <a:pt x="0" y="278342"/>
                    </a:lnTo>
                    <a:cubicBezTo>
                      <a:pt x="0" y="306982"/>
                      <a:pt x="23218" y="330200"/>
                      <a:pt x="51858" y="330200"/>
                    </a:cubicBezTo>
                    <a:lnTo>
                      <a:pt x="138031" y="330200"/>
                    </a:lnTo>
                    <a:close/>
                  </a:path>
                </a:pathLst>
              </a:custGeom>
              <a:noFill/>
              <a:ln w="25400">
                <a:solidFill>
                  <a:srgbClr val="0F0F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1A1932C5-B506-D7A2-72F9-00D7C865F973}"/>
                  </a:ext>
                </a:extLst>
              </p:cNvPr>
              <p:cNvSpPr/>
              <p:nvPr/>
            </p:nvSpPr>
            <p:spPr>
              <a:xfrm>
                <a:off x="3416300" y="-6325227"/>
                <a:ext cx="168275" cy="168275"/>
              </a:xfrm>
              <a:prstGeom prst="ellipse">
                <a:avLst/>
              </a:prstGeom>
              <a:noFill/>
              <a:ln w="25400">
                <a:solidFill>
                  <a:srgbClr val="0F0F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119FA03C-A656-DC66-FE55-7EAFFFA20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2494" y="186648"/>
              <a:ext cx="344061" cy="344061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D0E9ABD-35D0-60ED-478D-1C38E88260C4}"/>
                </a:ext>
              </a:extLst>
            </p:cNvPr>
            <p:cNvSpPr txBox="1"/>
            <p:nvPr/>
          </p:nvSpPr>
          <p:spPr>
            <a:xfrm>
              <a:off x="962366" y="129524"/>
              <a:ext cx="101475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b="1" spc="-300" dirty="0">
                  <a:solidFill>
                    <a:srgbClr val="0070C0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결과</a:t>
              </a:r>
              <a:r>
                <a:rPr lang="ko-KR" altLang="en-US" sz="2500" b="1" dirty="0">
                  <a:solidFill>
                    <a:srgbClr val="0F0F0F"/>
                  </a:solidFill>
                  <a:latin typeface="Dynalight" panose="03020502030507070A03" pitchFamily="66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6702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1589</TotalTime>
  <Words>502</Words>
  <Application>Microsoft Office PowerPoint</Application>
  <PresentationFormat>와이드스크린</PresentationFormat>
  <Paragraphs>141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Dynalight</vt:lpstr>
      <vt:lpstr>HY얕은샘물M</vt:lpstr>
      <vt:lpstr>HY엽서M</vt:lpstr>
      <vt:lpstr>Tmon몬소리 Black</vt:lpstr>
      <vt:lpstr>나눔바른펜</vt:lpstr>
      <vt:lpstr>맑은 고딕</vt:lpstr>
      <vt:lpstr>휴먼매직체</vt:lpstr>
      <vt:lpstr>Arial</vt:lpstr>
      <vt:lpstr>Arial Black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605-27</cp:lastModifiedBy>
  <cp:revision>28</cp:revision>
  <dcterms:created xsi:type="dcterms:W3CDTF">2022-05-10T14:42:24Z</dcterms:created>
  <dcterms:modified xsi:type="dcterms:W3CDTF">2023-02-23T01:34:34Z</dcterms:modified>
</cp:coreProperties>
</file>