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6E-1A34-4088-8394-22AB3DE82DCE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8702-7F0D-4602-BA7E-D14E9F7B0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84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6E-1A34-4088-8394-22AB3DE82DCE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8702-7F0D-4602-BA7E-D14E9F7B0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86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6E-1A34-4088-8394-22AB3DE82DCE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8702-7F0D-4602-BA7E-D14E9F7B0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94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6E-1A34-4088-8394-22AB3DE82DCE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8702-7F0D-4602-BA7E-D14E9F7B0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18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6E-1A34-4088-8394-22AB3DE82DCE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8702-7F0D-4602-BA7E-D14E9F7B0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12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6E-1A34-4088-8394-22AB3DE82DCE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8702-7F0D-4602-BA7E-D14E9F7B0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72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6E-1A34-4088-8394-22AB3DE82DCE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8702-7F0D-4602-BA7E-D14E9F7B0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5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6E-1A34-4088-8394-22AB3DE82DCE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8702-7F0D-4602-BA7E-D14E9F7B0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40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6E-1A34-4088-8394-22AB3DE82DCE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8702-7F0D-4602-BA7E-D14E9F7B0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97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6E-1A34-4088-8394-22AB3DE82DCE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8702-7F0D-4602-BA7E-D14E9F7B0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9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C6E-1A34-4088-8394-22AB3DE82DCE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8702-7F0D-4602-BA7E-D14E9F7B0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6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7DC6E-1A34-4088-8394-22AB3DE82DCE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28702-7F0D-4602-BA7E-D14E9F7B0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7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882" y="261197"/>
            <a:ext cx="3748756" cy="67884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UML DIAGRAM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57" y="1008404"/>
            <a:ext cx="4949709" cy="57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0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413" y="167192"/>
            <a:ext cx="3970946" cy="4566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ER-DIAGRAM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63" y="1006977"/>
            <a:ext cx="7247248" cy="57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5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872" y="0"/>
            <a:ext cx="5758542" cy="1046616"/>
          </a:xfrm>
        </p:spPr>
        <p:txBody>
          <a:bodyPr/>
          <a:lstStyle/>
          <a:p>
            <a:pPr algn="ctr"/>
            <a:r>
              <a:rPr lang="en-GB" dirty="0" smtClean="0"/>
              <a:t>Login Page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13" y="811881"/>
            <a:ext cx="4310743" cy="604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5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15767" y="184285"/>
            <a:ext cx="4996442" cy="57629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/>
              <a:t>USE-CASE DIAGRAM</a:t>
            </a:r>
            <a:endParaRPr lang="en-GB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975414"/>
              </p:ext>
            </p:extLst>
          </p:nvPr>
        </p:nvGraphicFramePr>
        <p:xfrm>
          <a:off x="2394031" y="760577"/>
          <a:ext cx="6772455" cy="601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orelDRAW" r:id="rId3" imgW="13910788" imgH="12356702" progId="CorelDraw.Graphic.17">
                  <p:embed/>
                </p:oleObj>
              </mc:Choice>
              <mc:Fallback>
                <p:oleObj name="CorelDRAW" r:id="rId3" imgW="13910788" imgH="12356702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4031" y="760577"/>
                        <a:ext cx="6772455" cy="601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65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843" y="422956"/>
            <a:ext cx="3243942" cy="5567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Seat Checking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1" y="1102762"/>
            <a:ext cx="3015551" cy="560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2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CorelDRAW X7 Graphic</vt:lpstr>
      <vt:lpstr>UML DIAGRAM</vt:lpstr>
      <vt:lpstr>ER-DIAGRAM</vt:lpstr>
      <vt:lpstr>Login Page</vt:lpstr>
      <vt:lpstr>USE-CASE DIAGRAM</vt:lpstr>
      <vt:lpstr>Seat Checking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</dc:title>
  <dc:creator>KOBBY_PC</dc:creator>
  <cp:lastModifiedBy>KOBBY_PC</cp:lastModifiedBy>
  <cp:revision>3</cp:revision>
  <dcterms:created xsi:type="dcterms:W3CDTF">2016-12-13T06:29:50Z</dcterms:created>
  <dcterms:modified xsi:type="dcterms:W3CDTF">2016-12-13T06:47:10Z</dcterms:modified>
</cp:coreProperties>
</file>