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NSPMS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National Service Posting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Posts students to companies and institutions to serve </a:t>
            </a:r>
          </a:p>
          <a:p>
            <a:r>
              <a:rPr lang="en-US" dirty="0"/>
              <a:t>Schools upload an excel sheet containing a list of her students</a:t>
            </a:r>
          </a:p>
          <a:p>
            <a:r>
              <a:rPr lang="en-US" dirty="0"/>
              <a:t>The companies request for students of a particular field</a:t>
            </a:r>
          </a:p>
          <a:p>
            <a:r>
              <a:rPr lang="en-US" dirty="0"/>
              <a:t>Students may be posted with respect to their field of study, location and availability of space in companies.</a:t>
            </a:r>
          </a:p>
        </p:txBody>
      </p:sp>
    </p:spTree>
    <p:extLst>
      <p:ext uri="{BB962C8B-B14F-4D97-AF65-F5344CB8AC3E}">
        <p14:creationId xmlns:p14="http://schemas.microsoft.com/office/powerpoint/2010/main" val="296253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971245" y="2485623"/>
            <a:ext cx="2331076" cy="114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NSS System</a:t>
            </a:r>
          </a:p>
        </p:txBody>
      </p:sp>
      <p:cxnSp>
        <p:nvCxnSpPr>
          <p:cNvPr id="6" name="Straight Arrow Connector 5"/>
          <p:cNvCxnSpPr>
            <a:cxnSpLocks/>
            <a:stCxn id="7" idx="1"/>
            <a:endCxn id="4" idx="3"/>
          </p:cNvCxnSpPr>
          <p:nvPr/>
        </p:nvCxnSpPr>
        <p:spPr>
          <a:xfrm flipH="1">
            <a:off x="7302321" y="3032975"/>
            <a:ext cx="2382591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684912" y="2485623"/>
            <a:ext cx="1751527" cy="10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nss</a:t>
            </a:r>
            <a:r>
              <a:rPr lang="en-US" dirty="0"/>
              <a:t> admin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6777" y="5140815"/>
            <a:ext cx="1751527" cy="10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2318" y="2511380"/>
            <a:ext cx="1751527" cy="10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6777" y="335925"/>
            <a:ext cx="1751527" cy="113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136782" y="1280377"/>
            <a:ext cx="1" cy="114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3"/>
            <a:endCxn id="4" idx="1"/>
          </p:cNvCxnSpPr>
          <p:nvPr/>
        </p:nvCxnSpPr>
        <p:spPr>
          <a:xfrm>
            <a:off x="2913845" y="3058732"/>
            <a:ext cx="2057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0"/>
          </p:cNvCxnSpPr>
          <p:nvPr/>
        </p:nvCxnSpPr>
        <p:spPr>
          <a:xfrm flipV="1">
            <a:off x="6162541" y="3631843"/>
            <a:ext cx="25756" cy="150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5814809" y="3441342"/>
            <a:ext cx="2" cy="158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2913845" y="3332409"/>
            <a:ext cx="2656268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V="1">
            <a:off x="7334519" y="3300211"/>
            <a:ext cx="2350393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79660" y="2280365"/>
            <a:ext cx="1725769" cy="7099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request for service personnel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79659" y="3482125"/>
            <a:ext cx="1725769" cy="7099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Sends service personnel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48746" y="4192073"/>
            <a:ext cx="1725769" cy="7099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Checks posting and updates service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98890" y="4430866"/>
            <a:ext cx="1725769" cy="491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Sends posting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68137" y="3403776"/>
            <a:ext cx="1725769" cy="7099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total number of student enrolled and company requests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11604" y="2225901"/>
            <a:ext cx="1725769" cy="7099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Runs algorithm to post students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46066" y="1515953"/>
            <a:ext cx="1725769" cy="7099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Uploads a CVS file of the students details</a:t>
            </a:r>
          </a:p>
        </p:txBody>
      </p:sp>
    </p:spTree>
    <p:extLst>
      <p:ext uri="{BB962C8B-B14F-4D97-AF65-F5344CB8AC3E}">
        <p14:creationId xmlns:p14="http://schemas.microsoft.com/office/powerpoint/2010/main" val="397235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9" y="283335"/>
            <a:ext cx="11577342" cy="629133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2292439" y="631065"/>
            <a:ext cx="1867438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2202287" y="1571223"/>
            <a:ext cx="257579" cy="2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283200" y="596438"/>
            <a:ext cx="2489200" cy="336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18980" y="1166110"/>
            <a:ext cx="1322388" cy="698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 student list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298700" y="1378418"/>
            <a:ext cx="495300" cy="46896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27300" y="1854200"/>
            <a:ext cx="57150" cy="1447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8700" y="2028199"/>
            <a:ext cx="247650" cy="37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527300" y="2003686"/>
            <a:ext cx="258167" cy="392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555876" y="2885604"/>
            <a:ext cx="350836" cy="43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271712" y="2922757"/>
            <a:ext cx="279400" cy="36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7556" y="3570143"/>
            <a:ext cx="1093788" cy="50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33" name="Straight Connector 32"/>
          <p:cNvCxnSpPr>
            <a:endCxn id="4" idx="2"/>
          </p:cNvCxnSpPr>
          <p:nvPr/>
        </p:nvCxnSpPr>
        <p:spPr>
          <a:xfrm flipV="1">
            <a:off x="2709068" y="1515360"/>
            <a:ext cx="3109912" cy="76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47556" y="669462"/>
            <a:ext cx="1339056" cy="4406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NSPMS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9428956" y="1184691"/>
            <a:ext cx="495300" cy="46896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76606" y="1653654"/>
            <a:ext cx="49609" cy="126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398145" y="1762006"/>
            <a:ext cx="247650" cy="37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726215" y="2621245"/>
            <a:ext cx="247650" cy="364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428956" y="2621244"/>
            <a:ext cx="279400" cy="36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01213" y="1779029"/>
            <a:ext cx="272652" cy="339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41368" y="1515360"/>
            <a:ext cx="2432123" cy="34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055100" y="3425521"/>
            <a:ext cx="1093788" cy="50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NSS</a:t>
            </a:r>
          </a:p>
        </p:txBody>
      </p:sp>
      <p:sp>
        <p:nvSpPr>
          <p:cNvPr id="23" name="Oval 22"/>
          <p:cNvSpPr/>
          <p:nvPr/>
        </p:nvSpPr>
        <p:spPr>
          <a:xfrm>
            <a:off x="5836839" y="1953860"/>
            <a:ext cx="1209279" cy="6890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Postings</a:t>
            </a:r>
          </a:p>
        </p:txBody>
      </p:sp>
      <p:sp>
        <p:nvSpPr>
          <p:cNvPr id="26" name="Oval 25"/>
          <p:cNvSpPr/>
          <p:nvPr/>
        </p:nvSpPr>
        <p:spPr>
          <a:xfrm>
            <a:off x="5797748" y="2712280"/>
            <a:ext cx="1322388" cy="5679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Details</a:t>
            </a:r>
          </a:p>
        </p:txBody>
      </p:sp>
      <p:cxnSp>
        <p:nvCxnSpPr>
          <p:cNvPr id="27" name="Straight Connector 26"/>
          <p:cNvCxnSpPr>
            <a:endCxn id="23" idx="2"/>
          </p:cNvCxnSpPr>
          <p:nvPr/>
        </p:nvCxnSpPr>
        <p:spPr>
          <a:xfrm flipV="1">
            <a:off x="2670968" y="2298386"/>
            <a:ext cx="3165871" cy="163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>
            <a:off x="2613026" y="2642912"/>
            <a:ext cx="3184722" cy="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00651" y="2118480"/>
            <a:ext cx="2545144" cy="160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41368" y="2529507"/>
            <a:ext cx="2517342" cy="38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097278" y="2748443"/>
            <a:ext cx="2432123" cy="831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36839" y="3369478"/>
            <a:ext cx="1322388" cy="5939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Personnel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521843" y="2893784"/>
            <a:ext cx="3293764" cy="772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1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283200" y="651858"/>
            <a:ext cx="2489200" cy="336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112" y="-72711"/>
            <a:ext cx="8915400" cy="6943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64224" y="1430606"/>
            <a:ext cx="1322388" cy="698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Details</a:t>
            </a:r>
          </a:p>
        </p:txBody>
      </p:sp>
      <p:sp>
        <p:nvSpPr>
          <p:cNvPr id="5" name="Oval 4"/>
          <p:cNvSpPr/>
          <p:nvPr/>
        </p:nvSpPr>
        <p:spPr>
          <a:xfrm>
            <a:off x="5810668" y="2902203"/>
            <a:ext cx="1322388" cy="698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Postings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298700" y="1378418"/>
            <a:ext cx="495300" cy="46896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27300" y="1854200"/>
            <a:ext cx="57150" cy="1447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8700" y="2028199"/>
            <a:ext cx="247650" cy="37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527300" y="2044946"/>
            <a:ext cx="266700" cy="33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555876" y="2885604"/>
            <a:ext cx="350836" cy="43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271712" y="2922757"/>
            <a:ext cx="279400" cy="36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7556" y="3570143"/>
            <a:ext cx="1093788" cy="50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cxnSp>
        <p:nvCxnSpPr>
          <p:cNvPr id="33" name="Straight Connector 32"/>
          <p:cNvCxnSpPr>
            <a:endCxn id="4" idx="2"/>
          </p:cNvCxnSpPr>
          <p:nvPr/>
        </p:nvCxnSpPr>
        <p:spPr>
          <a:xfrm flipV="1">
            <a:off x="2832100" y="1779856"/>
            <a:ext cx="3032124" cy="31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5" idx="2"/>
          </p:cNvCxnSpPr>
          <p:nvPr/>
        </p:nvCxnSpPr>
        <p:spPr>
          <a:xfrm>
            <a:off x="2667978" y="3112958"/>
            <a:ext cx="3142690" cy="138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47556" y="711027"/>
            <a:ext cx="1339056" cy="4406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NSPMS</a:t>
            </a:r>
          </a:p>
        </p:txBody>
      </p:sp>
      <p:sp>
        <p:nvSpPr>
          <p:cNvPr id="39" name="Flowchart: Connector 38"/>
          <p:cNvSpPr/>
          <p:nvPr/>
        </p:nvSpPr>
        <p:spPr>
          <a:xfrm>
            <a:off x="9428956" y="1184691"/>
            <a:ext cx="495300" cy="46896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676606" y="1653654"/>
            <a:ext cx="49609" cy="126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428956" y="1783144"/>
            <a:ext cx="247650" cy="37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9726215" y="2621245"/>
            <a:ext cx="247650" cy="364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428956" y="2621244"/>
            <a:ext cx="279400" cy="36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701213" y="1779029"/>
            <a:ext cx="272652" cy="339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6"/>
          </p:cNvCxnSpPr>
          <p:nvPr/>
        </p:nvCxnSpPr>
        <p:spPr>
          <a:xfrm flipV="1">
            <a:off x="7186612" y="1776703"/>
            <a:ext cx="2568157" cy="3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</p:cNvCxnSpPr>
          <p:nvPr/>
        </p:nvCxnSpPr>
        <p:spPr>
          <a:xfrm flipV="1">
            <a:off x="7133056" y="2924178"/>
            <a:ext cx="2335141" cy="327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161462" y="3234735"/>
            <a:ext cx="1093788" cy="50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NSS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970190" y="37879"/>
            <a:ext cx="1093788" cy="50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1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283200" y="596438"/>
            <a:ext cx="2489200" cy="336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18980" y="1166110"/>
            <a:ext cx="1322388" cy="698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Personnel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298700" y="1378418"/>
            <a:ext cx="495300" cy="46896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27300" y="1854200"/>
            <a:ext cx="57150" cy="1447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8700" y="2028199"/>
            <a:ext cx="247650" cy="37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527300" y="2003686"/>
            <a:ext cx="258167" cy="392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555876" y="2885604"/>
            <a:ext cx="350836" cy="43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271712" y="2922757"/>
            <a:ext cx="279400" cy="36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7556" y="3570143"/>
            <a:ext cx="1093788" cy="50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33" name="Straight Connector 32"/>
          <p:cNvCxnSpPr>
            <a:endCxn id="4" idx="2"/>
          </p:cNvCxnSpPr>
          <p:nvPr/>
        </p:nvCxnSpPr>
        <p:spPr>
          <a:xfrm flipV="1">
            <a:off x="2709068" y="1515360"/>
            <a:ext cx="3109912" cy="76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47556" y="669462"/>
            <a:ext cx="1339056" cy="4406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NSPMS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9428956" y="1184691"/>
            <a:ext cx="495300" cy="46896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76606" y="1653654"/>
            <a:ext cx="49609" cy="126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428956" y="1783144"/>
            <a:ext cx="247650" cy="37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726215" y="2621245"/>
            <a:ext cx="247650" cy="364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428956" y="2621244"/>
            <a:ext cx="279400" cy="36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01213" y="1779029"/>
            <a:ext cx="272652" cy="339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41368" y="1515360"/>
            <a:ext cx="2432123" cy="34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055100" y="3425521"/>
            <a:ext cx="1093788" cy="50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NSS</a:t>
            </a:r>
          </a:p>
        </p:txBody>
      </p:sp>
    </p:spTree>
    <p:extLst>
      <p:ext uri="{BB962C8B-B14F-4D97-AF65-F5344CB8AC3E}">
        <p14:creationId xmlns:p14="http://schemas.microsoft.com/office/powerpoint/2010/main" val="13555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283200" y="596438"/>
            <a:ext cx="2489200" cy="336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18980" y="1166110"/>
            <a:ext cx="1322388" cy="698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 student list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298700" y="1378418"/>
            <a:ext cx="495300" cy="46896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27300" y="1854200"/>
            <a:ext cx="57150" cy="1447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8700" y="2028199"/>
            <a:ext cx="247650" cy="37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527300" y="2003686"/>
            <a:ext cx="258167" cy="392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555876" y="2885604"/>
            <a:ext cx="350836" cy="43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271712" y="2922757"/>
            <a:ext cx="279400" cy="36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7556" y="3570143"/>
            <a:ext cx="1093788" cy="50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School</a:t>
            </a:r>
          </a:p>
        </p:txBody>
      </p:sp>
      <p:cxnSp>
        <p:nvCxnSpPr>
          <p:cNvPr id="33" name="Straight Connector 32"/>
          <p:cNvCxnSpPr>
            <a:endCxn id="4" idx="2"/>
          </p:cNvCxnSpPr>
          <p:nvPr/>
        </p:nvCxnSpPr>
        <p:spPr>
          <a:xfrm flipV="1">
            <a:off x="2709068" y="1515360"/>
            <a:ext cx="3109912" cy="76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47556" y="669462"/>
            <a:ext cx="1339056" cy="4406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NSPMS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9428956" y="1184691"/>
            <a:ext cx="495300" cy="46896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76606" y="1653654"/>
            <a:ext cx="49609" cy="126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428956" y="1783144"/>
            <a:ext cx="247650" cy="372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726215" y="2621245"/>
            <a:ext cx="247650" cy="364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428956" y="2621244"/>
            <a:ext cx="279400" cy="364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01213" y="1779029"/>
            <a:ext cx="272652" cy="339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41368" y="1515360"/>
            <a:ext cx="2432123" cy="34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055100" y="3425521"/>
            <a:ext cx="1093788" cy="50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NSS</a:t>
            </a:r>
          </a:p>
        </p:txBody>
      </p:sp>
    </p:spTree>
    <p:extLst>
      <p:ext uri="{BB962C8B-B14F-4D97-AF65-F5344CB8AC3E}">
        <p14:creationId xmlns:p14="http://schemas.microsoft.com/office/powerpoint/2010/main" val="2561097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129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NSPMS</vt:lpstr>
      <vt:lpstr>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NSPMS</dc:title>
  <dc:creator>REk ED</dc:creator>
  <cp:lastModifiedBy>REk ED</cp:lastModifiedBy>
  <cp:revision>13</cp:revision>
  <dcterms:created xsi:type="dcterms:W3CDTF">2017-01-13T10:55:36Z</dcterms:created>
  <dcterms:modified xsi:type="dcterms:W3CDTF">2017-01-13T14:09:29Z</dcterms:modified>
</cp:coreProperties>
</file>