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70" r:id="rId4"/>
    <p:sldId id="257" r:id="rId5"/>
    <p:sldId id="258" r:id="rId6"/>
    <p:sldId id="260" r:id="rId7"/>
    <p:sldId id="272" r:id="rId8"/>
    <p:sldId id="279" r:id="rId9"/>
    <p:sldId id="281" r:id="rId10"/>
    <p:sldId id="282" r:id="rId11"/>
    <p:sldId id="283" r:id="rId12"/>
    <p:sldId id="263" r:id="rId13"/>
    <p:sldId id="265" r:id="rId14"/>
    <p:sldId id="264" r:id="rId15"/>
    <p:sldId id="266" r:id="rId16"/>
    <p:sldId id="273" r:id="rId17"/>
    <p:sldId id="284" r:id="rId18"/>
    <p:sldId id="285" r:id="rId19"/>
    <p:sldId id="277" r:id="rId20"/>
    <p:sldId id="274" r:id="rId21"/>
    <p:sldId id="280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C206"/>
    <a:srgbClr val="93FF96"/>
    <a:srgbClr val="00DA63"/>
    <a:srgbClr val="A66C3C"/>
    <a:srgbClr val="BB7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3" autoAdjust="0"/>
  </p:normalViewPr>
  <p:slideViewPr>
    <p:cSldViewPr>
      <p:cViewPr>
        <p:scale>
          <a:sx n="75" d="100"/>
          <a:sy n="75" d="100"/>
        </p:scale>
        <p:origin x="-1152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39ED0-B9A9-4829-98B8-89F6FDAFBF18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1C5BE-BCB4-4342-94C8-FE9BB402C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181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47C5E-6DBB-4FE0-9964-A7B8B02C2DA1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289A4-B00B-45C4-A52E-05044E798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4795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934-FDFF-40BD-A4BB-3B6AD14CDD1B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98-2942-4D64-947E-546B99AA0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934-FDFF-40BD-A4BB-3B6AD14CDD1B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98-2942-4D64-947E-546B99AA0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934-FDFF-40BD-A4BB-3B6AD14CDD1B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98-2942-4D64-947E-546B99AA0A2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934-FDFF-40BD-A4BB-3B6AD14CDD1B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98-2942-4D64-947E-546B99AA0A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934-FDFF-40BD-A4BB-3B6AD14CDD1B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98-2942-4D64-947E-546B99AA0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934-FDFF-40BD-A4BB-3B6AD14CDD1B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98-2942-4D64-947E-546B99AA0A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934-FDFF-40BD-A4BB-3B6AD14CDD1B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98-2942-4D64-947E-546B99AA0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934-FDFF-40BD-A4BB-3B6AD14CDD1B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98-2942-4D64-947E-546B99AA0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934-FDFF-40BD-A4BB-3B6AD14CDD1B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98-2942-4D64-947E-546B99AA0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934-FDFF-40BD-A4BB-3B6AD14CDD1B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98-2942-4D64-947E-546B99AA0A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7934-FDFF-40BD-A4BB-3B6AD14CDD1B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98-2942-4D64-947E-546B99AA0A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9634" y="6560979"/>
            <a:ext cx="184731" cy="246221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5647934-FDFF-40BD-A4BB-3B6AD14CDD1B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8A31398-2942-4D64-947E-546B99AA0A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Arduino-Wireless-Animatronic-Hand/" TargetMode="External"/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structables.com/id/Arduino-Wireless-Animatronic-Hand/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79634" y="6560979"/>
            <a:ext cx="184731" cy="246221"/>
          </a:xfrm>
        </p:spPr>
        <p:txBody>
          <a:bodyPr wrap="none" anchor="b" anchorCtr="1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Garden Monitor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Braaten</a:t>
            </a:r>
          </a:p>
          <a:p>
            <a:r>
              <a:rPr lang="en-US" dirty="0" smtClean="0"/>
              <a:t>Valley Forge Tech Demo</a:t>
            </a:r>
          </a:p>
          <a:p>
            <a:r>
              <a:rPr lang="en-US" dirty="0" smtClean="0"/>
              <a:t>3/26/2014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6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4000" cy="38447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414272"/>
          </a:xfrm>
        </p:spPr>
        <p:txBody>
          <a:bodyPr>
            <a:normAutofit/>
          </a:bodyPr>
          <a:lstStyle/>
          <a:p>
            <a:r>
              <a:rPr lang="en-US" dirty="0" smtClean="0"/>
              <a:t>Ardusat-1 </a:t>
            </a:r>
            <a:r>
              <a:rPr lang="en-US" sz="3200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Ardusat</a:t>
            </a:r>
            <a:r>
              <a:rPr lang="en-US" dirty="0" smtClean="0"/>
              <a:t>-X</a:t>
            </a:r>
            <a:br>
              <a:rPr lang="en-US" dirty="0" smtClean="0"/>
            </a:br>
            <a:r>
              <a:rPr lang="en-US" sz="2200" dirty="0" smtClean="0"/>
              <a:t>Nov 2013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Earth…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2057400"/>
            <a:ext cx="8205788" cy="442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(Inputs)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43" b="89809" l="10000" r="93500">
                        <a14:foregroundMark x1="64500" y1="29299" x2="64500" y2="29299"/>
                        <a14:foregroundMark x1="64250" y1="29299" x2="67750" y2="35669"/>
                        <a14:foregroundMark x1="64000" y1="22930" x2="71000" y2="277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7" y="1143000"/>
            <a:ext cx="4368153" cy="342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9812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Soil Moisture Sensor ($4.99)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9" y="4267200"/>
            <a:ext cx="3333031" cy="2514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9400" y="3987578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Temperature/Humidity Sensor</a:t>
            </a:r>
          </a:p>
          <a:p>
            <a:pPr algn="ctr"/>
            <a:r>
              <a:rPr lang="en-US" sz="2000" b="1" dirty="0" smtClean="0"/>
              <a:t>($7.99)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200" r="90000">
                        <a14:foregroundMark x1="81400" y1="60200" x2="81400" y2="60200"/>
                        <a14:foregroundMark x1="81400" y1="60600" x2="79200" y2="56400"/>
                        <a14:foregroundMark x1="55400" y1="70800" x2="55400" y2="70800"/>
                        <a14:foregroundMark x1="48400" y1="72800" x2="48400" y2="72800"/>
                        <a14:foregroundMark x1="44200" y1="77600" x2="44200" y2="77600"/>
                        <a14:foregroundMark x1="52600" y1="73400" x2="52600" y2="73400"/>
                        <a14:foregroundMark x1="60600" y1="69600" x2="60600" y2="69600"/>
                        <a14:foregroundMark x1="62800" y1="67000" x2="62800" y2="67000"/>
                        <a14:foregroundMark x1="23400" y1="62800" x2="23400" y2="62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22" y="1600200"/>
            <a:ext cx="2387378" cy="23873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3000" y="2797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Light Sensor ($3.83)</a:t>
            </a:r>
          </a:p>
        </p:txBody>
      </p:sp>
    </p:spTree>
    <p:extLst>
      <p:ext uri="{BB962C8B-B14F-4D97-AF65-F5344CB8AC3E}">
        <p14:creationId xmlns:p14="http://schemas.microsoft.com/office/powerpoint/2010/main" val="9720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Communication between </a:t>
            </a:r>
            <a:r>
              <a:rPr lang="en-US" dirty="0" err="1" smtClean="0"/>
              <a:t>Arduino</a:t>
            </a:r>
            <a:r>
              <a:rPr lang="en-US" dirty="0" smtClean="0"/>
              <a:t> hardware and computer (100ft range)</a:t>
            </a:r>
          </a:p>
          <a:p>
            <a:r>
              <a:rPr lang="en-US" dirty="0" smtClean="0"/>
              <a:t>XBEE shield that sit on top of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XBEE USB dongle connects to PC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XBEE Wireless Components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9" b="9545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60" y="3695699"/>
            <a:ext cx="3711040" cy="2857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177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3" y="390162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9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19600" y="5996801"/>
            <a:ext cx="184731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Components (Outputs)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64" y="2860281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66" y="1905000"/>
            <a:ext cx="4419600" cy="441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3050" y="2463800"/>
            <a:ext cx="2226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Mini Hand Fan</a:t>
            </a:r>
          </a:p>
          <a:p>
            <a:pPr algn="ctr"/>
            <a:r>
              <a:rPr lang="en-US" sz="2000" b="1" dirty="0" smtClean="0"/>
              <a:t>($1)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2514600"/>
            <a:ext cx="2556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5v Water Pump ($4.99)</a:t>
            </a:r>
          </a:p>
        </p:txBody>
      </p:sp>
    </p:spTree>
    <p:extLst>
      <p:ext uri="{BB962C8B-B14F-4D97-AF65-F5344CB8AC3E}">
        <p14:creationId xmlns:p14="http://schemas.microsoft.com/office/powerpoint/2010/main" val="323676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Reads the XBEE USB device and updates the GUI</a:t>
            </a:r>
          </a:p>
          <a:p>
            <a:endParaRPr lang="en-US" dirty="0" smtClean="0"/>
          </a:p>
          <a:p>
            <a:r>
              <a:rPr lang="en-US" dirty="0" smtClean="0"/>
              <a:t>*Compile/Show statistical analysis of data. (ex. Full day of data)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GUI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47800"/>
            <a:ext cx="46196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6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Flow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5" y="1143000"/>
            <a:ext cx="7814915" cy="554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69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81000" y="1524000"/>
            <a:ext cx="8305800" cy="533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GMS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57350"/>
            <a:ext cx="6934200" cy="52006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2438400"/>
            <a:ext cx="457200" cy="1676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2667000"/>
            <a:ext cx="457200" cy="19812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46300" y="5562600"/>
            <a:ext cx="901700" cy="914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0" idx="2"/>
          </p:cNvCxnSpPr>
          <p:nvPr/>
        </p:nvCxnSpPr>
        <p:spPr>
          <a:xfrm>
            <a:off x="1009650" y="5218331"/>
            <a:ext cx="635000" cy="72526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248400" y="1981200"/>
            <a:ext cx="685800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15000" y="6172200"/>
            <a:ext cx="1447800" cy="2286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76900" y="4114800"/>
            <a:ext cx="1104900" cy="37147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64300" y="3657600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Relay Control</a:t>
            </a: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Board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43650" y="57589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Pump Cables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62700" y="267386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Fan Cables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86150" y="1828800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Arduino</a:t>
            </a:r>
            <a:r>
              <a:rPr lang="en-US" b="1" dirty="0" smtClean="0">
                <a:solidFill>
                  <a:srgbClr val="00B0F0"/>
                </a:solidFill>
              </a:rPr>
              <a:t> with XBEE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2020669"/>
            <a:ext cx="179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Temp/Humidity Sensor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600" y="4572000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Moisture Sensor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64008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Light Sensor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7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Control 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57350"/>
            <a:ext cx="6934200" cy="52006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08333" cy="40602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What’s the Problem</a:t>
            </a:r>
          </a:p>
          <a:p>
            <a:r>
              <a:rPr lang="en-US" dirty="0" smtClean="0"/>
              <a:t>System Overview</a:t>
            </a:r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What is it</a:t>
            </a:r>
          </a:p>
          <a:p>
            <a:pPr lvl="1"/>
            <a:r>
              <a:rPr lang="en-US" smtClean="0"/>
              <a:t>Example Projects</a:t>
            </a:r>
            <a:endParaRPr lang="en-US" dirty="0"/>
          </a:p>
          <a:p>
            <a:pPr lvl="1"/>
            <a:r>
              <a:rPr lang="en-US" dirty="0" err="1" smtClean="0"/>
              <a:t>Input/Output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Java GUI</a:t>
            </a:r>
          </a:p>
          <a:p>
            <a:r>
              <a:rPr lang="en-US" dirty="0" smtClean="0"/>
              <a:t>System Details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What’s </a:t>
            </a:r>
            <a:r>
              <a:rPr lang="en-US" dirty="0" smtClean="0"/>
              <a:t>Next</a:t>
            </a:r>
          </a:p>
          <a:p>
            <a:r>
              <a:rPr lang="en-US" dirty="0" smtClean="0"/>
              <a:t>Questions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0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332037"/>
            <a:ext cx="7408333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additional hardware to control</a:t>
            </a:r>
          </a:p>
          <a:p>
            <a:pPr lvl="1"/>
            <a:r>
              <a:rPr lang="en-US" dirty="0" smtClean="0"/>
              <a:t>Lamp</a:t>
            </a:r>
          </a:p>
          <a:p>
            <a:pPr lvl="1"/>
            <a:r>
              <a:rPr lang="en-US" dirty="0" smtClean="0"/>
              <a:t>Humidifier</a:t>
            </a:r>
          </a:p>
          <a:p>
            <a:r>
              <a:rPr lang="en-US" dirty="0" smtClean="0"/>
              <a:t>Take it Outside</a:t>
            </a:r>
          </a:p>
          <a:p>
            <a:pPr lvl="1"/>
            <a:r>
              <a:rPr lang="en-US" dirty="0" smtClean="0"/>
              <a:t>Electronic water valve controller</a:t>
            </a:r>
          </a:p>
          <a:p>
            <a:pPr lvl="1"/>
            <a:r>
              <a:rPr lang="en-US" dirty="0" smtClean="0"/>
              <a:t>Large water pump to pump collected rain water</a:t>
            </a:r>
          </a:p>
          <a:p>
            <a:r>
              <a:rPr lang="en-US" dirty="0" smtClean="0"/>
              <a:t>Additional GUI work</a:t>
            </a:r>
          </a:p>
          <a:p>
            <a:pPr lvl="1"/>
            <a:r>
              <a:rPr lang="en-US" dirty="0"/>
              <a:t>Analysis/graphs</a:t>
            </a:r>
          </a:p>
          <a:p>
            <a:pPr lvl="1"/>
            <a:r>
              <a:rPr lang="en-US" dirty="0"/>
              <a:t>Ability to turn hardware on </a:t>
            </a:r>
            <a:r>
              <a:rPr lang="en-US" dirty="0" smtClean="0"/>
              <a:t>manually</a:t>
            </a:r>
          </a:p>
          <a:p>
            <a:r>
              <a:rPr lang="en-US" dirty="0" smtClean="0"/>
              <a:t>App/Web Version of GUI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13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http://www.arduino.cc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Arduino</a:t>
            </a:r>
            <a:r>
              <a:rPr lang="en-US" dirty="0" smtClean="0"/>
              <a:t> Project Ideas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www.instructables.com</a:t>
            </a:r>
            <a:endParaRPr lang="en-US" dirty="0" smtClean="0"/>
          </a:p>
          <a:p>
            <a:r>
              <a:rPr lang="en-US" dirty="0" err="1" smtClean="0"/>
              <a:t>ArduSat</a:t>
            </a:r>
            <a:endParaRPr lang="en-US" dirty="0" smtClean="0"/>
          </a:p>
          <a:p>
            <a:pPr lvl="1"/>
            <a:r>
              <a:rPr lang="en-US" dirty="0"/>
              <a:t>https://www.kickstarter.com/projects/575960623/ardusat-your-arduino-experiment-in-space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31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Braaten</a:t>
            </a:r>
          </a:p>
          <a:p>
            <a:pPr marL="457200" lvl="1" indent="0">
              <a:buNone/>
            </a:pPr>
            <a:r>
              <a:rPr lang="en-US" dirty="0"/>
              <a:t>Software Engineer </a:t>
            </a:r>
            <a:r>
              <a:rPr lang="en-US" dirty="0" err="1"/>
              <a:t>Sr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Lockheed </a:t>
            </a:r>
            <a:r>
              <a:rPr lang="en-US" dirty="0" smtClean="0"/>
              <a:t>Martin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 have very little electronics knowledge</a:t>
            </a:r>
          </a:p>
          <a:p>
            <a:r>
              <a:rPr lang="en-US" dirty="0" smtClean="0"/>
              <a:t>I did most of this project this past weekend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6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Real-time Data</a:t>
            </a:r>
          </a:p>
          <a:p>
            <a:pPr lvl="1"/>
            <a:r>
              <a:rPr lang="en-US" dirty="0"/>
              <a:t>Send environment data to a PC/Phone</a:t>
            </a:r>
          </a:p>
          <a:p>
            <a:pPr lvl="2"/>
            <a:r>
              <a:rPr lang="en-US" dirty="0"/>
              <a:t>Sun Light</a:t>
            </a:r>
          </a:p>
          <a:p>
            <a:pPr lvl="2"/>
            <a:r>
              <a:rPr lang="en-US" dirty="0"/>
              <a:t>Soil Moisture</a:t>
            </a:r>
          </a:p>
          <a:p>
            <a:pPr lvl="2"/>
            <a:r>
              <a:rPr lang="en-US" dirty="0"/>
              <a:t>Temperature</a:t>
            </a:r>
          </a:p>
          <a:p>
            <a:pPr lvl="2"/>
            <a:r>
              <a:rPr lang="en-US" dirty="0"/>
              <a:t>Humidity</a:t>
            </a:r>
          </a:p>
          <a:p>
            <a:r>
              <a:rPr lang="en-US" dirty="0" smtClean="0"/>
              <a:t>Garden </a:t>
            </a:r>
            <a:r>
              <a:rPr lang="en-US" dirty="0"/>
              <a:t>Automation</a:t>
            </a:r>
          </a:p>
          <a:p>
            <a:pPr lvl="1"/>
            <a:r>
              <a:rPr lang="en-US" dirty="0"/>
              <a:t>Water when (and only when) necessary</a:t>
            </a:r>
          </a:p>
          <a:p>
            <a:pPr lvl="1"/>
            <a:r>
              <a:rPr lang="en-US" dirty="0"/>
              <a:t>Control plant’s growing conditions</a:t>
            </a:r>
          </a:p>
          <a:p>
            <a:pPr lvl="2"/>
            <a:r>
              <a:rPr lang="en-US" dirty="0"/>
              <a:t>Sun Light</a:t>
            </a:r>
          </a:p>
          <a:p>
            <a:pPr lvl="2"/>
            <a:r>
              <a:rPr lang="en-US" dirty="0"/>
              <a:t>Soil Moisture</a:t>
            </a:r>
          </a:p>
          <a:p>
            <a:pPr lvl="2"/>
            <a:r>
              <a:rPr lang="en-US" dirty="0"/>
              <a:t>Temperature</a:t>
            </a:r>
          </a:p>
          <a:p>
            <a:pPr lvl="2"/>
            <a:r>
              <a:rPr lang="en-US" dirty="0"/>
              <a:t>Humidity</a:t>
            </a:r>
          </a:p>
          <a:p>
            <a:r>
              <a:rPr lang="en-US" dirty="0" smtClean="0"/>
              <a:t>Indoor Garden vs. Outside Garden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To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8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752600"/>
            <a:ext cx="89439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06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7"/>
          <a:stretch/>
        </p:blipFill>
        <p:spPr>
          <a:xfrm>
            <a:off x="4876800" y="3962400"/>
            <a:ext cx="3124200" cy="2895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open-source electronics prototyping </a:t>
            </a:r>
            <a:r>
              <a:rPr lang="en-US" b="1" dirty="0" smtClean="0"/>
              <a:t>platform</a:t>
            </a:r>
          </a:p>
          <a:p>
            <a:pPr lvl="1"/>
            <a:r>
              <a:rPr lang="en-US" b="1" dirty="0" smtClean="0"/>
              <a:t>Lets people who don’t know much about electronics (like me) to do a lot of cool things really easily.</a:t>
            </a:r>
          </a:p>
          <a:p>
            <a:pPr lvl="1"/>
            <a:r>
              <a:rPr lang="en-US" b="1" dirty="0" smtClean="0"/>
              <a:t>‘Sketches” are programmed in a variation of C</a:t>
            </a:r>
            <a:endParaRPr lang="en-US" b="1" dirty="0"/>
          </a:p>
          <a:p>
            <a:pPr lvl="2"/>
            <a:r>
              <a:rPr lang="en-US" b="1" dirty="0" smtClean="0"/>
              <a:t>Setup and loop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6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9" y="1295400"/>
            <a:ext cx="735064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80" y="1295399"/>
            <a:ext cx="3256320" cy="34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DIY Projects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971800"/>
            <a:ext cx="2667000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276600"/>
            <a:ext cx="31496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21182"/>
            <a:ext cx="2590800" cy="316823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" y="60006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Light Show Controller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0" y="52386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Robots!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2500" y="5800635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hlinkClick r:id="rId5"/>
              </a:rPr>
              <a:t>Wireless Animatronic Hand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662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59504"/>
            <a:ext cx="7408333" cy="3450696"/>
          </a:xfrm>
        </p:spPr>
        <p:txBody>
          <a:bodyPr/>
          <a:lstStyle/>
          <a:p>
            <a:r>
              <a:rPr lang="en-US" b="1" dirty="0" err="1" smtClean="0"/>
              <a:t>Nanosatisfi’s</a:t>
            </a:r>
            <a:r>
              <a:rPr lang="en-US" b="1" dirty="0" smtClean="0"/>
              <a:t> </a:t>
            </a:r>
            <a:r>
              <a:rPr lang="en-US" b="1" dirty="0" err="1" smtClean="0"/>
              <a:t>Ardusat</a:t>
            </a:r>
            <a:r>
              <a:rPr lang="en-US" b="1" dirty="0" smtClean="0"/>
              <a:t> Project</a:t>
            </a:r>
            <a:r>
              <a:rPr lang="en-US" b="1" dirty="0"/>
              <a:t> </a:t>
            </a:r>
            <a:endParaRPr lang="en-US" b="1" dirty="0" smtClean="0"/>
          </a:p>
          <a:p>
            <a:pPr lvl="1"/>
            <a:r>
              <a:rPr lang="en-US" dirty="0" smtClean="0"/>
              <a:t>The world’s first open-source satellites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general public </a:t>
            </a:r>
            <a:r>
              <a:rPr lang="en-US" dirty="0" smtClean="0"/>
              <a:t>allowed </a:t>
            </a:r>
            <a:r>
              <a:rPr lang="en-US" dirty="0"/>
              <a:t>to </a:t>
            </a:r>
            <a:r>
              <a:rPr lang="en-US" dirty="0" smtClean="0"/>
              <a:t>use on board </a:t>
            </a:r>
            <a:r>
              <a:rPr lang="en-US" dirty="0" err="1" smtClean="0"/>
              <a:t>Arduinos</a:t>
            </a:r>
            <a:r>
              <a:rPr lang="en-US" dirty="0" smtClean="0"/>
              <a:t> </a:t>
            </a:r>
            <a:r>
              <a:rPr lang="en-US" dirty="0"/>
              <a:t>and sensors for their own creative purposes while they are in </a:t>
            </a:r>
            <a:r>
              <a:rPr lang="en-US" dirty="0" smtClean="0"/>
              <a:t>space”</a:t>
            </a:r>
          </a:p>
          <a:p>
            <a:pPr lvl="2"/>
            <a:r>
              <a:rPr lang="en-US" dirty="0" smtClean="0"/>
              <a:t>Nov 2013 – Ardusat-1 and </a:t>
            </a:r>
            <a:r>
              <a:rPr lang="en-US" dirty="0" err="1" smtClean="0"/>
              <a:t>Ardusat</a:t>
            </a:r>
            <a:r>
              <a:rPr lang="en-US" dirty="0" smtClean="0"/>
              <a:t>-X deployed from IIS</a:t>
            </a:r>
          </a:p>
          <a:p>
            <a:pPr lvl="2"/>
            <a:r>
              <a:rPr lang="en-US" dirty="0" smtClean="0"/>
              <a:t>Feb 28, 2014 – Ardusat-2 put into orbit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in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9" y="4648200"/>
            <a:ext cx="7994561" cy="1981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1275</TotalTime>
  <Words>341</Words>
  <Application>Microsoft Office PowerPoint</Application>
  <PresentationFormat>On-screen Show (4:3)</PresentationFormat>
  <Paragraphs>108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Waveform</vt:lpstr>
      <vt:lpstr>Garden Monitor Station</vt:lpstr>
      <vt:lpstr>Agenda</vt:lpstr>
      <vt:lpstr>Introduction</vt:lpstr>
      <vt:lpstr>Problem To Solve</vt:lpstr>
      <vt:lpstr>System Overview</vt:lpstr>
      <vt:lpstr>Arduino UNO</vt:lpstr>
      <vt:lpstr>Sample Code</vt:lpstr>
      <vt:lpstr>Arduino DIY Projects</vt:lpstr>
      <vt:lpstr>Arduino in Space</vt:lpstr>
      <vt:lpstr>Ardusat-1 and Ardusat-X Nov 2013</vt:lpstr>
      <vt:lpstr>Back to Earth…</vt:lpstr>
      <vt:lpstr>Sensors (Inputs)</vt:lpstr>
      <vt:lpstr>XBEE Wireless Components</vt:lpstr>
      <vt:lpstr>Hardware Components (Outputs)</vt:lpstr>
      <vt:lpstr>Java GUI Application</vt:lpstr>
      <vt:lpstr>System Flow</vt:lpstr>
      <vt:lpstr>GMS System</vt:lpstr>
      <vt:lpstr>Relay Control Board</vt:lpstr>
      <vt:lpstr>Demo</vt:lpstr>
      <vt:lpstr>What’s Next</vt:lpstr>
      <vt:lpstr>References</vt:lpstr>
      <vt:lpstr>QUESTIONS?</vt:lpstr>
    </vt:vector>
  </TitlesOfParts>
  <Company>Lockheed Martin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Braaten</dc:creator>
  <cp:lastModifiedBy>Kari</cp:lastModifiedBy>
  <cp:revision>53</cp:revision>
  <dcterms:created xsi:type="dcterms:W3CDTF">2014-03-26T16:47:01Z</dcterms:created>
  <dcterms:modified xsi:type="dcterms:W3CDTF">2014-03-26T21:24:21Z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ACCT04\braatenm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true</vt:bool>
  </property>
  <property fmtid="{D5CDD505-2E9C-101B-9397-08002B2CF9AE}" pid="8" name="Allow Footer Overwrite">
    <vt:bool>true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  <property fmtid="{D5CDD505-2E9C-101B-9397-08002B2CF9AE}" pid="11" name="checkedProgramsCount">
    <vt:i4>0</vt:i4>
  </property>
</Properties>
</file>