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4D5"/>
    <a:srgbClr val="F81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CD916-673E-4ED3-9153-CC84305A752D}" v="49" dt="2023-03-27T14:16:36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6F8C5-37CA-4322-9D59-BA0F0FC408B4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8EBCE-80C5-44F9-9779-C971B068E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381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19A3-49EE-41C9-8B6A-F4FF98D9093A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1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F56A-A884-4724-BAE6-0BE112185602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9E7F-4230-4B6D-84AE-F468916C6AA8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2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9FD8-E71C-48E2-A508-62A69EE163B6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4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1BEB-A7F9-4799-9410-8B30F0BAC973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1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21E6-F5A6-4713-8A1F-648CC62E6856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1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8003-A4C1-46BC-9449-C46D2EB3BC10}" type="datetime1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731B-FC95-40CC-9BEC-CA64553AB570}" type="datetime1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0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667C-273A-4923-97DE-82795ECA6190}" type="datetime1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B7A1-4BB5-4A5F-A53E-CDFD59E8A7DC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0C31-C0F3-499D-B985-D1D09FDCE202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0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BA2A4B00-F42F-4612-97A7-3504BAEDE995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NfoBedfn/grupo-05-valleys-tech" TargetMode="External"/><Relationship Id="rId2" Type="http://schemas.openxmlformats.org/officeDocument/2006/relationships/hyperlink" Target="https://trello.com/c/neSx8mB0/1-reuni%C3%A3o-20-03-2023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andteccom-my.sharepoint.com/personal/luka_santos_sptech_school/Documents/Trabalho%20de%20TI%20-%20Controle%20de%20Temperatura%20e%20Umidade%20em%20Vinhedos.docx?web=1" TargetMode="External"/><Relationship Id="rId4" Type="http://schemas.openxmlformats.org/officeDocument/2006/relationships/hyperlink" Target="https://github.com/ValleysTech-1ADSA/Valleys_Te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97CB5C-22DF-497D-A55A-98F22D671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0480B-FE52-C4AE-8FAA-A3B8EF565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371" y="914400"/>
            <a:ext cx="7034969" cy="993913"/>
          </a:xfrm>
        </p:spPr>
        <p:txBody>
          <a:bodyPr anchor="t">
            <a:normAutofit/>
          </a:bodyPr>
          <a:lstStyle/>
          <a:p>
            <a:r>
              <a:rPr lang="pt-BR" sz="5400" dirty="0">
                <a:highlight>
                  <a:srgbClr val="F81A52"/>
                </a:highlight>
              </a:rPr>
              <a:t>Sprint Review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652F29-79EC-E96A-9B58-78B435891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371" y="2138569"/>
            <a:ext cx="9701451" cy="3705640"/>
          </a:xfrm>
        </p:spPr>
        <p:txBody>
          <a:bodyPr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/>
              <a:t>Itens concluídos do Backlog: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     </a:t>
            </a:r>
            <a:r>
              <a:rPr lang="pt-BR" sz="2000" dirty="0">
                <a:hlinkClick r:id="rId2"/>
              </a:rPr>
              <a:t>Criar documento de regras de condução do projeto</a:t>
            </a:r>
            <a:r>
              <a:rPr lang="pt-BR" sz="2000" dirty="0"/>
              <a:t>;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     </a:t>
            </a:r>
            <a:r>
              <a:rPr lang="pt-BR" sz="2000" dirty="0">
                <a:hlinkClick r:id="rId3"/>
              </a:rPr>
              <a:t>Configurar ferramenta de gestão de acordo com o projeto herdado pelo grupo</a:t>
            </a:r>
            <a:r>
              <a:rPr lang="pt-BR" sz="2000" dirty="0"/>
              <a:t>;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     </a:t>
            </a:r>
            <a:r>
              <a:rPr lang="pt-BR" sz="2000" dirty="0">
                <a:hlinkClick r:id="rId4"/>
              </a:rPr>
              <a:t>Criar padrão de ata e plano de ação</a:t>
            </a:r>
            <a:r>
              <a:rPr lang="pt-BR" sz="2000" dirty="0"/>
              <a:t>;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     </a:t>
            </a:r>
            <a:r>
              <a:rPr lang="pt-BR" sz="2000" dirty="0">
                <a:hlinkClick r:id="rId5"/>
              </a:rPr>
              <a:t>“Refinar” documentação</a:t>
            </a:r>
            <a:r>
              <a:rPr lang="pt-BR" sz="2000" dirty="0"/>
              <a:t>.</a:t>
            </a:r>
          </a:p>
          <a:p>
            <a:pPr>
              <a:spcBef>
                <a:spcPts val="0"/>
              </a:spcBef>
            </a:pPr>
            <a:endParaRPr lang="pt-BR" sz="2000" dirty="0"/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1B83A3-7A62-8CC8-81C1-D1AD23F9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6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Ícone">
            <a:extLst>
              <a:ext uri="{FF2B5EF4-FFF2-40B4-BE49-F238E27FC236}">
                <a16:creationId xmlns:a16="http://schemas.microsoft.com/office/drawing/2014/main" id="{6993F704-9AB7-287B-B48D-7FC258FF0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23" y="1348823"/>
            <a:ext cx="4160354" cy="4160354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0EF1DA-C19B-9EED-398A-72D485CD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5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36BA383373F9498A6F9C22979A1745" ma:contentTypeVersion="8" ma:contentTypeDescription="Create a new document." ma:contentTypeScope="" ma:versionID="b90e84547abc4454fa7dcaa7a19d8b89">
  <xsd:schema xmlns:xsd="http://www.w3.org/2001/XMLSchema" xmlns:xs="http://www.w3.org/2001/XMLSchema" xmlns:p="http://schemas.microsoft.com/office/2006/metadata/properties" xmlns:ns3="58bd19be-68b1-440c-82af-6d4de24fec6c" targetNamespace="http://schemas.microsoft.com/office/2006/metadata/properties" ma:root="true" ma:fieldsID="8ef7b04c868a565ff97be55058593476" ns3:_="">
    <xsd:import namespace="58bd19be-68b1-440c-82af-6d4de24fec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bd19be-68b1-440c-82af-6d4de24fe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bd19be-68b1-440c-82af-6d4de24fec6c" xsi:nil="true"/>
  </documentManagement>
</p:properties>
</file>

<file path=customXml/itemProps1.xml><?xml version="1.0" encoding="utf-8"?>
<ds:datastoreItem xmlns:ds="http://schemas.openxmlformats.org/officeDocument/2006/customXml" ds:itemID="{46C4144A-41D3-42B0-99F9-B1209239FE94}">
  <ds:schemaRefs>
    <ds:schemaRef ds:uri="58bd19be-68b1-440c-82af-6d4de24fec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6622FBA-2B63-4569-B6B5-73B827E6B4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94D6A6-2470-49BC-85BF-A7B73EDED3B8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58bd19be-68b1-440c-82af-6d4de24fec6c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Grandview</vt:lpstr>
      <vt:lpstr>Grandview Display</vt:lpstr>
      <vt:lpstr>Wingdings</vt:lpstr>
      <vt:lpstr>CitationVTI</vt:lpstr>
      <vt:lpstr>Sprint Review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LUKA CAETANO DOS SANTOS .</dc:creator>
  <cp:lastModifiedBy>LUKA CAETANO DOS SANTOS .</cp:lastModifiedBy>
  <cp:revision>2</cp:revision>
  <dcterms:created xsi:type="dcterms:W3CDTF">2023-03-25T18:31:40Z</dcterms:created>
  <dcterms:modified xsi:type="dcterms:W3CDTF">2023-03-27T14:31:39Z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0x0101003236BA383373F9498A6F9C22979A1745</vt:lpwstr>
  </property>
</Properties>
</file>