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16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2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10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70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3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4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02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9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2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82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7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8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37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5AE39F-F4A0-4D5E-8200-F31569A84A18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BB6F-7C29-4870-BBB6-90F24BD09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032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FB0B7-3DB7-498D-9AF1-55393CFC3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Запоминающее устройство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EE3905-8708-40C5-BAD9-2093D5F82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79537"/>
          </a:xfrm>
        </p:spPr>
        <p:txBody>
          <a:bodyPr>
            <a:normAutofit/>
          </a:bodyPr>
          <a:lstStyle/>
          <a:p>
            <a:r>
              <a:rPr lang="ru-RU" dirty="0"/>
              <a:t>Запоминающее устройство - устройство для записи, хранения и выдачи информации, представленной в кодовой форме.</a:t>
            </a:r>
          </a:p>
        </p:txBody>
      </p:sp>
    </p:spTree>
    <p:extLst>
      <p:ext uri="{BB962C8B-B14F-4D97-AF65-F5344CB8AC3E}">
        <p14:creationId xmlns:p14="http://schemas.microsoft.com/office/powerpoint/2010/main" val="331091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A749F-151A-45AB-B8D5-283C73EF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9C9A0A-4D23-4A18-BCE2-235269D05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43" y="1455938"/>
            <a:ext cx="6533965" cy="4678531"/>
          </a:xfrm>
        </p:spPr>
      </p:pic>
    </p:spTree>
    <p:extLst>
      <p:ext uri="{BB962C8B-B14F-4D97-AF65-F5344CB8AC3E}">
        <p14:creationId xmlns:p14="http://schemas.microsoft.com/office/powerpoint/2010/main" val="303386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0EC45-1A1F-47B5-BAD9-A8AE2D09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45" y="382478"/>
            <a:ext cx="8825659" cy="2263067"/>
          </a:xfrm>
        </p:spPr>
        <p:txBody>
          <a:bodyPr/>
          <a:lstStyle/>
          <a:p>
            <a:r>
              <a:rPr lang="ru-RU" dirty="0"/>
              <a:t>Буферные запоминающее устройство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DB413E-7EB5-4269-BDC9-DCC78AB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9645" y="2423604"/>
            <a:ext cx="8825659" cy="2850472"/>
          </a:xfrm>
        </p:spPr>
        <p:txBody>
          <a:bodyPr/>
          <a:lstStyle/>
          <a:p>
            <a:r>
              <a:rPr lang="ru-RU" b="1" i="1" dirty="0"/>
              <a:t>Буферные ЗУ (БЗУ)</a:t>
            </a:r>
            <a:r>
              <a:rPr lang="ru-RU" dirty="0"/>
              <a:t> используются для промежуточного хранения данных и согласования разницы в быстродействии при обмене между устройствами с разным быстродействием, например, между ОЗУ и ВЗУ. По емкости и быстродействию БЗУ занимают промежуточное место между ОЗУ и ВЗУ.</a:t>
            </a:r>
          </a:p>
        </p:txBody>
      </p:sp>
    </p:spTree>
    <p:extLst>
      <p:ext uri="{BB962C8B-B14F-4D97-AF65-F5344CB8AC3E}">
        <p14:creationId xmlns:p14="http://schemas.microsoft.com/office/powerpoint/2010/main" val="177117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5854A-0F7C-49F2-B062-25056C0A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28" y="373602"/>
            <a:ext cx="8825659" cy="2263066"/>
          </a:xfrm>
        </p:spPr>
        <p:txBody>
          <a:bodyPr/>
          <a:lstStyle/>
          <a:p>
            <a:r>
              <a:rPr lang="ru-RU" dirty="0"/>
              <a:t>Оперативные запоминающие устройства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8112F-F6E7-4849-9DA6-3E77AF58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87083"/>
            <a:ext cx="8825659" cy="2832717"/>
          </a:xfrm>
        </p:spPr>
        <p:txBody>
          <a:bodyPr/>
          <a:lstStyle/>
          <a:p>
            <a:r>
              <a:rPr lang="ru-RU" dirty="0"/>
              <a:t>ОЗУ предназначены для хранения данных и программ текущих вычислений, а также программ, к которым следует быстро перейти, если в ходе вычислительного процесса возникло прерывание. К оперативным относятся ЗУ, выполняющие операции записи и считывания информации примерно за одинаковое время. Емкости современных ОЗУ составляют от нескольких сотен мегабайт до единиц гигабайт для персональных ЭВМ. При отключении питания информация в ОЗУ, также, как и в СОЗУ, теряется, так как оперативные ЗУ являются энергозависимыми.</a:t>
            </a:r>
          </a:p>
        </p:txBody>
      </p:sp>
    </p:spTree>
    <p:extLst>
      <p:ext uri="{BB962C8B-B14F-4D97-AF65-F5344CB8AC3E}">
        <p14:creationId xmlns:p14="http://schemas.microsoft.com/office/powerpoint/2010/main" val="406603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97013-5B3C-48B0-B066-28A1D327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(схема) ОЗУ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8F3E9CE-280D-4554-BAA3-1FCF8CC04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77" y="1979720"/>
            <a:ext cx="6488428" cy="3666478"/>
          </a:xfrm>
        </p:spPr>
      </p:pic>
    </p:spTree>
    <p:extLst>
      <p:ext uri="{BB962C8B-B14F-4D97-AF65-F5344CB8AC3E}">
        <p14:creationId xmlns:p14="http://schemas.microsoft.com/office/powerpoint/2010/main" val="212157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17DE-5F54-47BF-BB3D-48B5F6E2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40437"/>
            <a:ext cx="8825659" cy="2263066"/>
          </a:xfrm>
        </p:spPr>
        <p:txBody>
          <a:bodyPr/>
          <a:lstStyle/>
          <a:p>
            <a:r>
              <a:rPr lang="ru-RU" dirty="0"/>
              <a:t>Постоянные запоминающие устройства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9E45E5-5BD1-40E3-8F69-A1432178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982897"/>
            <a:ext cx="8825659" cy="3036903"/>
          </a:xfrm>
        </p:spPr>
        <p:txBody>
          <a:bodyPr/>
          <a:lstStyle/>
          <a:p>
            <a:r>
              <a:rPr lang="ru-RU" dirty="0"/>
              <a:t>ПЗУ предназначены только для хранения и считывания информации, которая не изменяется в процессе вычислений. Обычно в ПЗУ информация записывается один раз при изготовлении, а в процессе работы только считывается, однако существуют отдельные типы ПЗУ, позволяющие многократную перезапись информации (например, флэш-память). Для ПЗУ характерно, что длительность записи может превышать время считывания в несколько раз или на несколько порядков. Постоянные ЗУ являются энергонезависимыми.</a:t>
            </a:r>
          </a:p>
        </p:txBody>
      </p:sp>
    </p:spTree>
    <p:extLst>
      <p:ext uri="{BB962C8B-B14F-4D97-AF65-F5344CB8AC3E}">
        <p14:creationId xmlns:p14="http://schemas.microsoft.com/office/powerpoint/2010/main" val="152751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97013-5B3C-48B0-B066-28A1D327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(схема) ПЗУ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A722B7-CFDA-4FB9-A038-F29477A0E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74" y="1198484"/>
            <a:ext cx="5291090" cy="5566299"/>
          </a:xfrm>
        </p:spPr>
      </p:pic>
    </p:spTree>
    <p:extLst>
      <p:ext uri="{BB962C8B-B14F-4D97-AF65-F5344CB8AC3E}">
        <p14:creationId xmlns:p14="http://schemas.microsoft.com/office/powerpoint/2010/main" val="123234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374EE-A7FD-4C4D-96C5-68E57993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75947"/>
            <a:ext cx="8825659" cy="1981200"/>
          </a:xfrm>
        </p:spPr>
        <p:txBody>
          <a:bodyPr/>
          <a:lstStyle/>
          <a:p>
            <a:r>
              <a:rPr lang="ru-RU" dirty="0"/>
              <a:t>Внешние запоминающие устройства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128487-A373-4462-BAB4-D989203C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25950"/>
            <a:ext cx="8825659" cy="3693850"/>
          </a:xfrm>
        </p:spPr>
        <p:txBody>
          <a:bodyPr/>
          <a:lstStyle/>
          <a:p>
            <a:r>
              <a:rPr lang="ru-RU" b="1" i="1" dirty="0"/>
              <a:t>Внешние ЗУ (ВЗУ)</a:t>
            </a:r>
            <a:r>
              <a:rPr lang="ru-RU" dirty="0"/>
              <a:t> предназначены для хранения больших массивов информации. Объем данных, которые могут храниться в таких ЗУ, превышает сотни гигабайт, однако время доступа к ним составляет от нескольких миллисекунд (для накопителей на жестких магнитных дисках, НЖМД) до нескольких минут (для накопителей на магнитных лентах, НМЛ). В качестве внешних ЗУ чаще всего используют накопители информации на гибких магнитных дисках (НГМД), НЖМД, НМЛ, накопители на оптических и магнитооптических дисках (МОД).</a:t>
            </a:r>
          </a:p>
        </p:txBody>
      </p:sp>
    </p:spTree>
    <p:extLst>
      <p:ext uri="{BB962C8B-B14F-4D97-AF65-F5344CB8AC3E}">
        <p14:creationId xmlns:p14="http://schemas.microsoft.com/office/powerpoint/2010/main" val="423147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97013-5B3C-48B0-B066-28A1D327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(схема) ВЗУ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56F03B4-732C-436D-9D1A-6C3B4B4F0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87" y="2052638"/>
            <a:ext cx="6181601" cy="4195762"/>
          </a:xfrm>
        </p:spPr>
      </p:pic>
    </p:spTree>
    <p:extLst>
      <p:ext uri="{BB962C8B-B14F-4D97-AF65-F5344CB8AC3E}">
        <p14:creationId xmlns:p14="http://schemas.microsoft.com/office/powerpoint/2010/main" val="4141114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211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Запоминающее устройство</vt:lpstr>
      <vt:lpstr>Классификация</vt:lpstr>
      <vt:lpstr>Буферные запоминающее устройство</vt:lpstr>
      <vt:lpstr>Оперативные запоминающие устройства</vt:lpstr>
      <vt:lpstr>Устройство (схема) ОЗУ</vt:lpstr>
      <vt:lpstr>Постоянные запоминающие устройства</vt:lpstr>
      <vt:lpstr>Устройство (схема) ПЗУ</vt:lpstr>
      <vt:lpstr>Внешние запоминающие устройства</vt:lpstr>
      <vt:lpstr>Устройство (схема) ВЗУ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Запоминающее устройство</dc:title>
  <dc:creator>Oleg Baldanov</dc:creator>
  <cp:lastModifiedBy>Oleg Baldanov</cp:lastModifiedBy>
  <cp:revision>5</cp:revision>
  <dcterms:created xsi:type="dcterms:W3CDTF">2023-02-03T00:43:24Z</dcterms:created>
  <dcterms:modified xsi:type="dcterms:W3CDTF">2023-02-03T01:46:27Z</dcterms:modified>
</cp:coreProperties>
</file>