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86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E1D15-3B3E-435D-BF40-725689ED4AA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0679-BB63-4D2E-9E4F-8CADBC32C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1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21</a:t>
            </a:r>
            <a:r>
              <a:rPr lang="ko-KR" altLang="en-US" dirty="0"/>
              <a:t>학번 손동환 </a:t>
            </a:r>
            <a:r>
              <a:rPr lang="en-US" altLang="ko-KR" dirty="0"/>
              <a:t>2</a:t>
            </a:r>
            <a:r>
              <a:rPr lang="ko-KR" altLang="en-US" dirty="0" err="1"/>
              <a:t>디게임프로그래밍</a:t>
            </a:r>
            <a:r>
              <a:rPr lang="ko-KR" altLang="en-US" dirty="0"/>
              <a:t> 프로젝트 </a:t>
            </a:r>
            <a:r>
              <a:rPr lang="en-US" altLang="ko-KR" dirty="0"/>
              <a:t>2</a:t>
            </a:r>
            <a:r>
              <a:rPr lang="ko-KR" altLang="en-US" dirty="0"/>
              <a:t>차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30679-BB63-4D2E-9E4F-8CADBC32CB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3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기존 계획과 변경된 점이 있어 설명을 하면 원래 </a:t>
            </a:r>
            <a:r>
              <a:rPr lang="en-US" altLang="ko-KR" dirty="0"/>
              <a:t>2~3</a:t>
            </a:r>
            <a:r>
              <a:rPr lang="ko-KR" altLang="en-US" dirty="0"/>
              <a:t>주차에 계획되었던 캐릭터 </a:t>
            </a:r>
            <a:r>
              <a:rPr lang="ko-KR" altLang="en-US" dirty="0" err="1"/>
              <a:t>무빙이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1</a:t>
            </a:r>
            <a:r>
              <a:rPr lang="ko-KR" altLang="en-US" dirty="0"/>
              <a:t>주에 들어갔고 </a:t>
            </a:r>
            <a:r>
              <a:rPr lang="en-US" altLang="ko-KR" dirty="0"/>
              <a:t>3~4</a:t>
            </a:r>
            <a:r>
              <a:rPr lang="ko-KR" altLang="en-US" dirty="0"/>
              <a:t>주차에 계획되었던 오브젝트에 맵 설계를 추가했습니다</a:t>
            </a:r>
            <a:r>
              <a:rPr lang="en-US" altLang="ko-KR" dirty="0"/>
              <a:t>. </a:t>
            </a:r>
            <a:r>
              <a:rPr lang="ko-KR" altLang="en-US" dirty="0"/>
              <a:t>이 맵 설계에 기존 </a:t>
            </a:r>
            <a:r>
              <a:rPr lang="en-US" altLang="ko-KR" dirty="0"/>
              <a:t>9</a:t>
            </a:r>
            <a:r>
              <a:rPr lang="ko-KR" altLang="en-US" dirty="0"/>
              <a:t>주차 계획이었던 </a:t>
            </a:r>
            <a:r>
              <a:rPr lang="ko-KR" altLang="en-US" dirty="0" err="1"/>
              <a:t>밸런싱까지</a:t>
            </a:r>
            <a:r>
              <a:rPr lang="ko-KR" altLang="en-US" dirty="0"/>
              <a:t> 포함하였고 그 뒤로는 </a:t>
            </a:r>
            <a:r>
              <a:rPr lang="en-US" altLang="ko-KR" dirty="0"/>
              <a:t>6</a:t>
            </a:r>
            <a:r>
              <a:rPr lang="ko-KR" altLang="en-US" dirty="0"/>
              <a:t>주차 계획이었던 충돌 처리가 </a:t>
            </a:r>
            <a:r>
              <a:rPr lang="en-US" altLang="ko-KR" dirty="0"/>
              <a:t>6~7</a:t>
            </a:r>
            <a:r>
              <a:rPr lang="ko-KR" altLang="en-US" dirty="0"/>
              <a:t>주차로 기간이 늘어났고 중간 점검과 시작</a:t>
            </a:r>
            <a:r>
              <a:rPr lang="en-US" altLang="ko-KR" dirty="0"/>
              <a:t>, </a:t>
            </a:r>
            <a:r>
              <a:rPr lang="ko-KR" altLang="en-US" dirty="0"/>
              <a:t>종료 화면 개발이 </a:t>
            </a:r>
            <a:r>
              <a:rPr lang="en-US" altLang="ko-KR" dirty="0"/>
              <a:t>1</a:t>
            </a:r>
            <a:r>
              <a:rPr lang="ko-KR" altLang="en-US" dirty="0" err="1"/>
              <a:t>주차씩</a:t>
            </a:r>
            <a:r>
              <a:rPr lang="ko-KR" altLang="en-US" dirty="0"/>
              <a:t> 늦춰졌습니다</a:t>
            </a:r>
            <a:r>
              <a:rPr lang="en-US" altLang="ko-KR" dirty="0"/>
              <a:t>. </a:t>
            </a:r>
            <a:r>
              <a:rPr lang="ko-KR" altLang="en-US" dirty="0"/>
              <a:t>그리고 현재 진행 상황은 </a:t>
            </a:r>
            <a:r>
              <a:rPr lang="en-US" altLang="ko-KR" dirty="0"/>
              <a:t>1</a:t>
            </a:r>
            <a:r>
              <a:rPr lang="ko-KR" altLang="en-US" dirty="0"/>
              <a:t>주차 리소스 수집은 아직 사운드 리소스를 수집하지 못하여 진행률을 </a:t>
            </a:r>
            <a:r>
              <a:rPr lang="en-US" altLang="ko-KR" dirty="0"/>
              <a:t>50%</a:t>
            </a:r>
            <a:r>
              <a:rPr lang="ko-KR" altLang="en-US" dirty="0"/>
              <a:t>라고 표기했고 </a:t>
            </a:r>
            <a:r>
              <a:rPr lang="en-US" altLang="ko-KR" dirty="0"/>
              <a:t>2</a:t>
            </a:r>
            <a:r>
              <a:rPr lang="ko-KR" altLang="en-US" dirty="0"/>
              <a:t>주차 캐릭터 </a:t>
            </a:r>
            <a:r>
              <a:rPr lang="ko-KR" altLang="en-US" dirty="0" err="1"/>
              <a:t>무빙은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단 점프를 제외하고 모두 구현하여 </a:t>
            </a:r>
            <a:r>
              <a:rPr lang="en-US" altLang="ko-KR" dirty="0"/>
              <a:t>70%, 3~5</a:t>
            </a:r>
            <a:r>
              <a:rPr lang="ko-KR" altLang="en-US" dirty="0"/>
              <a:t>주차 오브젝트</a:t>
            </a:r>
            <a:r>
              <a:rPr lang="en-US" altLang="ko-KR" dirty="0"/>
              <a:t>, </a:t>
            </a:r>
            <a:r>
              <a:rPr lang="ko-KR" altLang="en-US" dirty="0" err="1"/>
              <a:t>맵은</a:t>
            </a:r>
            <a:r>
              <a:rPr lang="ko-KR" altLang="en-US" dirty="0"/>
              <a:t> 아이템 </a:t>
            </a:r>
            <a:r>
              <a:rPr lang="en-US" altLang="ko-KR" dirty="0"/>
              <a:t>2</a:t>
            </a:r>
            <a:r>
              <a:rPr lang="ko-KR" altLang="en-US" dirty="0"/>
              <a:t>개 중 </a:t>
            </a:r>
            <a:r>
              <a:rPr lang="en-US" altLang="ko-KR" dirty="0"/>
              <a:t>1</a:t>
            </a:r>
            <a:r>
              <a:rPr lang="ko-KR" altLang="en-US" dirty="0"/>
              <a:t>개 효과를 구현했고 맵 설계 중에 있어서 진행률은 </a:t>
            </a:r>
            <a:r>
              <a:rPr lang="en-US" altLang="ko-KR" dirty="0"/>
              <a:t>30%</a:t>
            </a:r>
            <a:r>
              <a:rPr lang="ko-KR" altLang="en-US" dirty="0"/>
              <a:t>정도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30679-BB63-4D2E-9E4F-8CADBC32CB5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67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깃 허브 </a:t>
            </a:r>
            <a:r>
              <a:rPr lang="ko-KR" altLang="en-US" dirty="0" err="1"/>
              <a:t>커밋</a:t>
            </a:r>
            <a:r>
              <a:rPr lang="ko-KR" altLang="en-US" dirty="0"/>
              <a:t> 통계자료를 넣었습니다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30679-BB63-4D2E-9E4F-8CADBC32CB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79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E3EAA-4B4B-1EDA-5653-3C29A4FD4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2C737E-AE10-D6A7-28D4-274752EBF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08D9A-EC51-46C8-71B5-C1E8310D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982B-156F-45A6-9405-450BF6ABB9B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EE980-4806-8FE3-C3C1-F8FC0583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75DEA-9878-A0D7-EACA-FB8ED4A1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D964-063F-4B59-AC6C-AEAC3B9A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69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A65E5-71BB-6F65-E331-57AF9ADB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61BFFB-2F41-2595-4FDB-E78C6A88D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187E8-8000-1F90-38DB-69848F72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982B-156F-45A6-9405-450BF6ABB9B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D7423-2E94-EB6C-AA7A-E3BFC9E1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AA969-DA0D-E698-04EC-9BAF3169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D964-063F-4B59-AC6C-AEAC3B9A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53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D7FCC9-CBB6-1976-F90F-77CFE11B5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BC056E-FA0C-8E6B-03CE-30E363A8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79382-DEEF-2AC3-02F7-33C4D269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982B-156F-45A6-9405-450BF6ABB9B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EEBC3-FFC3-8381-A835-D9950B04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9B459-19AB-7479-1CD6-EF7CDA63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D964-063F-4B59-AC6C-AEAC3B9A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9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B3C4E-18F4-EEA7-EB2D-93B7F93F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12455-4DF1-5D9E-FFE8-448CB6912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6561E-CD88-6049-D444-9A9D817B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982B-156F-45A6-9405-450BF6ABB9B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4C000-6F51-AA68-809E-32FAA757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681FF-B6C1-CA82-ED94-0163AF60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D964-063F-4B59-AC6C-AEAC3B9A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04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E0D71-1A1F-8DFC-0BBF-4C314AF9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43CE7-9884-7A90-89E1-C38F96A62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4BF02-160E-4358-F479-EFDFD1AA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982B-156F-45A6-9405-450BF6ABB9B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4DD29-219C-0011-8EF1-AFF0CE6B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FF020-CBA1-268A-4420-5A77774C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D964-063F-4B59-AC6C-AEAC3B9A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16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E0AEF-ACC5-F0EC-D581-CB4B5439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0606E-7D24-C0FF-AE70-58310901A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BBEAC6-BD10-19DE-0223-01AF2A282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224E1F-1FA3-5618-C8D0-CE806FF2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982B-156F-45A6-9405-450BF6ABB9B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043698-4153-0D80-F9E0-207B8C7F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1985BD-3454-5D3C-A1A3-EA2C07A9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D964-063F-4B59-AC6C-AEAC3B9A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0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E7490-E8A5-8728-F28C-DEF2D3E2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60B03-AE6F-37CD-13D4-5B948F2C7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30C62E-593E-5AE7-2973-6DC751308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FCB5E1-AD4D-04B6-FAD4-C74BD33BE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2D7C91-76CF-70EA-A4CB-04A3DB2D3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7364D0-F673-6986-61BD-985EDD8A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982B-156F-45A6-9405-450BF6ABB9B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A86C32-40D7-4B42-2CAF-8CC0AE00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6D5352-13CA-B04C-EEBD-804BAC0D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D964-063F-4B59-AC6C-AEAC3B9A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5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0FFD1-97AE-DCF4-60FD-9006413A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261561-1293-9B7C-BC7C-07097053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982B-156F-45A6-9405-450BF6ABB9B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C9E25B-CCAA-E9D0-2D25-44E7B7F5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E981D4-34A1-A615-C9D5-B76E6566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D964-063F-4B59-AC6C-AEAC3B9A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8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FD1F8D-264C-427A-AF64-AD17F05C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982B-156F-45A6-9405-450BF6ABB9B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480218-502B-5955-E3C1-9460FA91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2E15F-478D-9252-217C-AD8BFF96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D964-063F-4B59-AC6C-AEAC3B9A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3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AB15B-BE7D-403F-F10A-94B75C99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A63C1-9611-9E95-7FB1-28524EE45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1E3C1D-4246-3A53-7407-AAF15B0AA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45ED3A-A091-2B7B-BE41-0BD5405D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982B-156F-45A6-9405-450BF6ABB9B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8EDEBD-83C3-4817-3988-F870165D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8C139-3556-E0BE-3D56-375A5C85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D964-063F-4B59-AC6C-AEAC3B9A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AFF3F-E3DB-1725-9C34-8E2228A0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1EC636-A70B-DCA4-0566-46693FF04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0ED4A6-712E-3529-B322-EE26A0143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04A9A5-5130-DB1A-8CF8-B59EC68B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982B-156F-45A6-9405-450BF6ABB9B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3A4C5B-DE42-4CCA-D2E5-5223B87A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86823-7C7E-7FCD-641E-8293DA60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D964-063F-4B59-AC6C-AEAC3B9A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0F20F9-C298-8AA9-64F8-F5446AE1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246B61-C906-C2DE-AE08-5A4D5BE48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957A0-1245-EB15-B3BC-E560849BE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982B-156F-45A6-9405-450BF6ABB9B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D729C-762C-F309-2979-9C9B59869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9594A-1F63-CF7C-D776-95BADC610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0D964-063F-4B59-AC6C-AEAC3B9A0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59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70CBD-0EC4-9A47-51F7-EDD0EC9C2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게임프로그래밍</a:t>
            </a:r>
            <a:br>
              <a:rPr lang="en-US" altLang="ko-KR" dirty="0"/>
            </a:br>
            <a:r>
              <a:rPr lang="ko-KR" altLang="en-US" dirty="0"/>
              <a:t>프로젝트 </a:t>
            </a:r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9E7AD2-887E-63F0-9ECE-48BF79CC4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2021182017 </a:t>
            </a:r>
            <a:r>
              <a:rPr lang="ko-KR" altLang="en-US" dirty="0"/>
              <a:t>손동환</a:t>
            </a:r>
          </a:p>
        </p:txBody>
      </p:sp>
      <p:pic>
        <p:nvPicPr>
          <p:cNvPr id="24" name="오디오 23">
            <a:hlinkClick r:id="" action="ppaction://media"/>
            <a:extLst>
              <a:ext uri="{FF2B5EF4-FFF2-40B4-BE49-F238E27FC236}">
                <a16:creationId xmlns:a16="http://schemas.microsoft.com/office/drawing/2014/main" id="{AC355246-25E7-16B1-DDD2-0CCA1E11FD5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99396" t="-90625" r="-199396" b="-90625"/>
          <a:stretch>
            <a:fillRect/>
          </a:stretch>
        </p:blipFill>
        <p:spPr>
          <a:xfrm>
            <a:off x="9147683" y="5143500"/>
            <a:ext cx="3040633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2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07"/>
    </mc:Choice>
    <mc:Fallback>
      <p:transition spd="slow" advTm="59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9711A50E-DDB0-E929-2B12-8EF1DEBC5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44024"/>
              </p:ext>
            </p:extLst>
          </p:nvPr>
        </p:nvGraphicFramePr>
        <p:xfrm>
          <a:off x="650551" y="726698"/>
          <a:ext cx="10890897" cy="5925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682">
                  <a:extLst>
                    <a:ext uri="{9D8B030D-6E8A-4147-A177-3AD203B41FA5}">
                      <a16:colId xmlns:a16="http://schemas.microsoft.com/office/drawing/2014/main" val="3383299221"/>
                    </a:ext>
                  </a:extLst>
                </a:gridCol>
                <a:gridCol w="2127379">
                  <a:extLst>
                    <a:ext uri="{9D8B030D-6E8A-4147-A177-3AD203B41FA5}">
                      <a16:colId xmlns:a16="http://schemas.microsoft.com/office/drawing/2014/main" val="3310765400"/>
                    </a:ext>
                  </a:extLst>
                </a:gridCol>
                <a:gridCol w="3562524">
                  <a:extLst>
                    <a:ext uri="{9D8B030D-6E8A-4147-A177-3AD203B41FA5}">
                      <a16:colId xmlns:a16="http://schemas.microsoft.com/office/drawing/2014/main" val="820887138"/>
                    </a:ext>
                  </a:extLst>
                </a:gridCol>
                <a:gridCol w="2742154">
                  <a:extLst>
                    <a:ext uri="{9D8B030D-6E8A-4147-A177-3AD203B41FA5}">
                      <a16:colId xmlns:a16="http://schemas.microsoft.com/office/drawing/2014/main" val="1532418396"/>
                    </a:ext>
                  </a:extLst>
                </a:gridCol>
                <a:gridCol w="1113158">
                  <a:extLst>
                    <a:ext uri="{9D8B030D-6E8A-4147-A177-3AD203B41FA5}">
                      <a16:colId xmlns:a16="http://schemas.microsoft.com/office/drawing/2014/main" val="992088411"/>
                    </a:ext>
                  </a:extLst>
                </a:gridCol>
              </a:tblGrid>
              <a:tr h="242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009726"/>
                  </a:ext>
                </a:extLst>
              </a:tr>
              <a:tr h="458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그래픽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사운드 리소스 수집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사운드 리소스 수집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973502"/>
                  </a:ext>
                </a:extLst>
              </a:tr>
              <a:tr h="698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무빙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달리기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점프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슬라이드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단 점프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달리기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점프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슬라이드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단 점프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미구현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70%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01623"/>
                  </a:ext>
                </a:extLst>
              </a:tr>
              <a:tr h="458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맵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생성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 생성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 효과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추가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맵 설계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 위치 설정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중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효과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기존에는 장애물의 위치를 랜덤하게 하려하였으나 장애물의 위치를 고정시키는 것으로 계획 수정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맵 설계에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밸런싱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포함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30%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87779"/>
                  </a:ext>
                </a:extLst>
              </a:tr>
              <a:tr h="458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생성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 생성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 효과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36365"/>
                  </a:ext>
                </a:extLst>
              </a:tr>
              <a:tr h="458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95914"/>
                  </a:ext>
                </a:extLst>
              </a:tr>
              <a:tr h="611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오브젝트 간 충돌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캐릭터와 장애물 간 충돌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캐릭터와 아이템 간 충돌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331335"/>
                  </a:ext>
                </a:extLst>
              </a:tr>
              <a:tr h="494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91584"/>
                  </a:ext>
                </a:extLst>
              </a:tr>
              <a:tr h="698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중간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일시 정지 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 ~ 7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주차에서 구현한 내용들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276194"/>
                  </a:ext>
                </a:extLst>
              </a:tr>
              <a:tr h="494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시작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종료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시작 화면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난이도 선택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게임 오버 화면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게임 클리어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175410"/>
                  </a:ext>
                </a:extLst>
              </a:tr>
              <a:tr h="458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최종 점검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832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34E643-A001-1C96-544F-7E2E2FBE2B68}"/>
              </a:ext>
            </a:extLst>
          </p:cNvPr>
          <p:cNvSpPr txBox="1"/>
          <p:nvPr/>
        </p:nvSpPr>
        <p:spPr>
          <a:xfrm>
            <a:off x="650551" y="172700"/>
            <a:ext cx="9752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개발 계획 대비 현재 진행 상황 </a:t>
            </a:r>
            <a:r>
              <a:rPr lang="en-US" altLang="ko-KR" sz="3000" dirty="0"/>
              <a:t>- </a:t>
            </a:r>
            <a:r>
              <a:rPr lang="ko-KR" altLang="en-US" sz="3000" dirty="0"/>
              <a:t>현재 계획 </a:t>
            </a:r>
            <a:r>
              <a:rPr lang="en-US" altLang="ko-KR" sz="3000" dirty="0"/>
              <a:t>/ </a:t>
            </a:r>
            <a:r>
              <a:rPr lang="ko-KR" altLang="en-US" sz="3000" dirty="0"/>
              <a:t>진행률</a:t>
            </a:r>
          </a:p>
        </p:txBody>
      </p:sp>
      <p:pic>
        <p:nvPicPr>
          <p:cNvPr id="11" name="오디오 10">
            <a:hlinkClick r:id="" action="ppaction://media"/>
            <a:extLst>
              <a:ext uri="{FF2B5EF4-FFF2-40B4-BE49-F238E27FC236}">
                <a16:creationId xmlns:a16="http://schemas.microsoft.com/office/drawing/2014/main" id="{D8D01657-7844-1A40-3950-151F357C7A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04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412"/>
    </mc:Choice>
    <mc:Fallback>
      <p:transition spd="slow" advTm="704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49EA42-7469-DB7A-93D4-A8CAA2C05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8566" y="1127464"/>
            <a:ext cx="8414868" cy="5440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31EF45-5D20-9FEA-866D-897CD481BFE9}"/>
              </a:ext>
            </a:extLst>
          </p:cNvPr>
          <p:cNvSpPr txBox="1"/>
          <p:nvPr/>
        </p:nvSpPr>
        <p:spPr>
          <a:xfrm>
            <a:off x="1038687" y="290296"/>
            <a:ext cx="4844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Github</a:t>
            </a:r>
            <a:r>
              <a:rPr lang="en-US" altLang="ko-KR" sz="4000" dirty="0"/>
              <a:t> </a:t>
            </a:r>
            <a:r>
              <a:rPr lang="ko-KR" altLang="en-US" sz="4000" dirty="0" err="1"/>
              <a:t>커밋</a:t>
            </a:r>
            <a:r>
              <a:rPr lang="ko-KR" altLang="en-US" sz="4000" dirty="0"/>
              <a:t> 통계</a:t>
            </a:r>
          </a:p>
        </p:txBody>
      </p:sp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B6F4E367-0912-339F-B282-9AFBD80609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06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7"/>
    </mc:Choice>
    <mc:Fallback>
      <p:transition spd="slow" advTm="41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321</Words>
  <Application>Microsoft Office PowerPoint</Application>
  <PresentationFormat>와이드스크린</PresentationFormat>
  <Paragraphs>59</Paragraphs>
  <Slides>3</Slides>
  <Notes>3</Notes>
  <HiddenSlides>0</HiddenSlides>
  <MMClips>3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2D게임프로그래밍 프로젝트 2차 발표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손동환(2021182017)</dc:creator>
  <cp:lastModifiedBy>손동환(2021182017)</cp:lastModifiedBy>
  <cp:revision>3</cp:revision>
  <dcterms:created xsi:type="dcterms:W3CDTF">2022-10-18T01:38:09Z</dcterms:created>
  <dcterms:modified xsi:type="dcterms:W3CDTF">2022-10-18T12:44:59Z</dcterms:modified>
</cp:coreProperties>
</file>