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D5E0-CACD-5067-1475-92DCDF94D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66BD4-7CA5-2C81-89EF-4BD993F85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2F9A-96B6-E274-901C-93043C53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E5B-AB4E-4B60-B3E1-BEFF589D5AB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39906-18EE-E3E3-D6B1-2D34246C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FF768-5CBE-F123-0E28-71FE477F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D1A-5B87-49B4-B39D-81ED6E1F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4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B9CF-B937-C708-F3A9-239D57EB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BF2CD-6E52-2FE1-CDAB-A653E9236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BFC64-2FC0-CF9C-999B-22C8F3B5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E5B-AB4E-4B60-B3E1-BEFF589D5AB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A798F-1A5B-7952-7348-6641C57A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1B93-D65B-FDEE-D832-82B39A56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D1A-5B87-49B4-B39D-81ED6E1F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9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2DE4A-952E-479A-D377-8358451B3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1A4B1-0D91-F042-510F-89972A1A2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F975-9443-8F24-AFFA-192BD1F8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E5B-AB4E-4B60-B3E1-BEFF589D5AB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67D36-6E65-569D-56A3-9BB0F076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23E40-06ED-C572-6D7F-90EE0D57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D1A-5B87-49B4-B39D-81ED6E1F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21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1EFF-0247-5F81-F0EB-4D4FFB2E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B33B-B49C-B5E8-C85F-1DE1E664C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2F7B9-C488-1737-9796-139A8799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E5B-AB4E-4B60-B3E1-BEFF589D5AB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F4821-FFC5-70D5-1090-327DB4EE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1CE6-661A-4924-1491-1AE95EA1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D1A-5B87-49B4-B39D-81ED6E1F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84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F8FA-85F9-E1FC-B23A-525F0C4F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0350C-4B54-BD6A-C3CB-4AED72A1C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8217E-9E2C-7F17-6957-AAEBF6EA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E5B-AB4E-4B60-B3E1-BEFF589D5AB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E05F-3EC1-6369-6355-79C6902A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703F-E94A-1E6D-44E8-7CEDA333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D1A-5B87-49B4-B39D-81ED6E1F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4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BDBC-06A6-5866-A6E9-0330E379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6970-70CD-2F8C-36DD-0758CF685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4694A-517B-5C13-0D72-31553B5D4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3279-D533-47F1-B299-3493D702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E5B-AB4E-4B60-B3E1-BEFF589D5AB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4BDF-34A9-F282-16CC-B0C73466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42DD5-643C-6377-215F-247718EA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D1A-5B87-49B4-B39D-81ED6E1F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0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F60D-713E-65B5-168B-E23A430E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0B82D-9350-65E1-4E57-C78D4505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907A8-D8EF-A617-B649-33F95C889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FA41F-8774-41D7-EF7A-7146919A2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80E68-7C8A-590D-C87D-40B17B6F4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0313E-3E22-1426-2C52-5EF7A158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E5B-AB4E-4B60-B3E1-BEFF589D5AB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E7179-46E6-C04B-B6D4-755B2D7D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BBB0D-DDF8-C399-A11B-BB1F9D62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D1A-5B87-49B4-B39D-81ED6E1F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1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6271-C058-1838-1F6F-90F07474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587E7-C8A9-8CF8-5C5B-6D141E9B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E5B-AB4E-4B60-B3E1-BEFF589D5AB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A0987-D6BD-2DEE-C302-FFEE3B02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37390-3CA8-DA03-3661-7FC34BE7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D1A-5B87-49B4-B39D-81ED6E1F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60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01976-9B51-3343-0778-DC616F28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E5B-AB4E-4B60-B3E1-BEFF589D5AB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663B6-083E-BA98-4FC9-45D30B39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45C28-14AB-2B24-CA87-556A6A63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D1A-5B87-49B4-B39D-81ED6E1F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28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2A08-9DD1-CE8E-634D-4B36B3B1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0ADE-0421-6384-0C1E-07CF887D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23EDD-028E-9F76-6322-00CE6A8F2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D9D3-0475-C401-4B65-60B9B905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E5B-AB4E-4B60-B3E1-BEFF589D5AB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951EC-30B0-67F1-C87A-AEC82847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54FE5-1561-3B23-0515-0D0C2C8A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D1A-5B87-49B4-B39D-81ED6E1F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5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DDCF-A6FA-4386-8CCE-24E0804A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8275A-782E-AB47-C149-6E51550EA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B01FE-5A9B-CE55-667E-E5F218EC7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2AD12-7604-254B-2071-81D8FD84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E5B-AB4E-4B60-B3E1-BEFF589D5AB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7C920-D07B-A1B5-03CD-4DED664A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FCFB-75FE-05E7-85A4-50866ED0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D1A-5B87-49B4-B39D-81ED6E1F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28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DB498-EE21-AC7A-DDD4-785BD4DA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66347-F320-EB37-D7E2-2F51B60B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3093-5163-2DFD-3CC3-61C82C412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9E5B-AB4E-4B60-B3E1-BEFF589D5AB0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0B39-913D-C959-42B6-39D86C485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2D4A5-0164-A070-AB07-5A8EBAAE2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6D1A-5B87-49B4-B39D-81ED6E1F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3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9AFDE8-CC92-60E2-79F9-DF18C0B3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528637"/>
            <a:ext cx="76866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4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23CF6-8C0C-C418-CA2C-B9BC0F8F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552450"/>
            <a:ext cx="77628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8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11471-5894-3FEE-28FC-B1004485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581025"/>
            <a:ext cx="75533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C85E57-2CC3-2A09-F2A9-C42142B39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752475"/>
            <a:ext cx="76104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1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58C64-E60F-327B-3257-1CCCD68E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671512"/>
            <a:ext cx="77057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8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CACC0-42B4-4309-8225-BDACA02F6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533650"/>
            <a:ext cx="76390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1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 Mishra</dc:creator>
  <cp:lastModifiedBy>Samir Mishra</cp:lastModifiedBy>
  <cp:revision>1</cp:revision>
  <dcterms:created xsi:type="dcterms:W3CDTF">2023-01-02T16:44:47Z</dcterms:created>
  <dcterms:modified xsi:type="dcterms:W3CDTF">2023-01-02T16:45:09Z</dcterms:modified>
</cp:coreProperties>
</file>