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58" r:id="rId2"/>
    <p:sldId id="371" r:id="rId3"/>
    <p:sldId id="370" r:id="rId4"/>
    <p:sldId id="384" r:id="rId5"/>
    <p:sldId id="385" r:id="rId6"/>
    <p:sldId id="369" r:id="rId7"/>
    <p:sldId id="367" r:id="rId8"/>
    <p:sldId id="372" r:id="rId9"/>
    <p:sldId id="373" r:id="rId10"/>
    <p:sldId id="374" r:id="rId11"/>
    <p:sldId id="375" r:id="rId12"/>
    <p:sldId id="376" r:id="rId13"/>
    <p:sldId id="377" r:id="rId14"/>
    <p:sldId id="383" r:id="rId15"/>
    <p:sldId id="386" r:id="rId16"/>
    <p:sldId id="387" r:id="rId17"/>
    <p:sldId id="388" r:id="rId18"/>
    <p:sldId id="368" r:id="rId19"/>
    <p:sldId id="341" r:id="rId20"/>
    <p:sldId id="342" r:id="rId21"/>
    <p:sldId id="343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5" r:id="rId31"/>
    <p:sldId id="356" r:id="rId32"/>
    <p:sldId id="271" r:id="rId33"/>
    <p:sldId id="301" r:id="rId34"/>
    <p:sldId id="281" r:id="rId35"/>
    <p:sldId id="378" r:id="rId36"/>
    <p:sldId id="379" r:id="rId37"/>
    <p:sldId id="380" r:id="rId38"/>
    <p:sldId id="381" r:id="rId39"/>
    <p:sldId id="389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302" r:id="rId49"/>
    <p:sldId id="280" r:id="rId50"/>
    <p:sldId id="282" r:id="rId51"/>
    <p:sldId id="283" r:id="rId52"/>
    <p:sldId id="287" r:id="rId53"/>
    <p:sldId id="284" r:id="rId54"/>
    <p:sldId id="285" r:id="rId55"/>
    <p:sldId id="286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8" r:id="rId66"/>
    <p:sldId id="299" r:id="rId67"/>
    <p:sldId id="332" r:id="rId68"/>
    <p:sldId id="333" r:id="rId69"/>
    <p:sldId id="297" r:id="rId70"/>
    <p:sldId id="300" r:id="rId71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89" autoAdjust="0"/>
    <p:restoredTop sz="90929"/>
  </p:normalViewPr>
  <p:slideViewPr>
    <p:cSldViewPr>
      <p:cViewPr varScale="1">
        <p:scale>
          <a:sx n="61" d="100"/>
          <a:sy n="61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6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37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5.wmf"/><Relationship Id="rId7" Type="http://schemas.openxmlformats.org/officeDocument/2006/relationships/image" Target="../media/image56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57.wmf"/><Relationship Id="rId11" Type="http://schemas.openxmlformats.org/officeDocument/2006/relationships/image" Target="../media/image65.wmf"/><Relationship Id="rId5" Type="http://schemas.openxmlformats.org/officeDocument/2006/relationships/image" Target="../media/image56.wmf"/><Relationship Id="rId10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12" Type="http://schemas.openxmlformats.org/officeDocument/2006/relationships/image" Target="../media/image67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57.wmf"/><Relationship Id="rId11" Type="http://schemas.openxmlformats.org/officeDocument/2006/relationships/image" Target="../media/image65.wmf"/><Relationship Id="rId5" Type="http://schemas.openxmlformats.org/officeDocument/2006/relationships/image" Target="../media/image56.wmf"/><Relationship Id="rId10" Type="http://schemas.openxmlformats.org/officeDocument/2006/relationships/image" Target="../media/image64.wmf"/><Relationship Id="rId4" Type="http://schemas.openxmlformats.org/officeDocument/2006/relationships/image" Target="../media/image66.wmf"/><Relationship Id="rId9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12" Type="http://schemas.openxmlformats.org/officeDocument/2006/relationships/image" Target="../media/image67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57.wmf"/><Relationship Id="rId11" Type="http://schemas.openxmlformats.org/officeDocument/2006/relationships/image" Target="../media/image65.wmf"/><Relationship Id="rId5" Type="http://schemas.openxmlformats.org/officeDocument/2006/relationships/image" Target="../media/image56.wmf"/><Relationship Id="rId10" Type="http://schemas.openxmlformats.org/officeDocument/2006/relationships/image" Target="../media/image64.wmf"/><Relationship Id="rId4" Type="http://schemas.openxmlformats.org/officeDocument/2006/relationships/image" Target="../media/image68.wmf"/><Relationship Id="rId9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5.wmf"/><Relationship Id="rId3" Type="http://schemas.openxmlformats.org/officeDocument/2006/relationships/image" Target="../media/image56.wmf"/><Relationship Id="rId7" Type="http://schemas.openxmlformats.org/officeDocument/2006/relationships/image" Target="../media/image62.wmf"/><Relationship Id="rId12" Type="http://schemas.openxmlformats.org/officeDocument/2006/relationships/image" Target="../media/image54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61.wmf"/><Relationship Id="rId11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7.wmf"/><Relationship Id="rId4" Type="http://schemas.openxmlformats.org/officeDocument/2006/relationships/image" Target="../media/image57.wmf"/><Relationship Id="rId9" Type="http://schemas.openxmlformats.org/officeDocument/2006/relationships/image" Target="../media/image6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4.wmf"/><Relationship Id="rId2" Type="http://schemas.openxmlformats.org/officeDocument/2006/relationships/image" Target="../media/image56.wmf"/><Relationship Id="rId1" Type="http://schemas.openxmlformats.org/officeDocument/2006/relationships/image" Target="../media/image71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75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7.wmf"/><Relationship Id="rId2" Type="http://schemas.openxmlformats.org/officeDocument/2006/relationships/image" Target="../media/image56.wmf"/><Relationship Id="rId1" Type="http://schemas.openxmlformats.org/officeDocument/2006/relationships/image" Target="../media/image76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6.wmf"/><Relationship Id="rId7" Type="http://schemas.openxmlformats.org/officeDocument/2006/relationships/image" Target="../media/image62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image" Target="../media/image67.wmf"/><Relationship Id="rId4" Type="http://schemas.openxmlformats.org/officeDocument/2006/relationships/image" Target="../media/image57.wmf"/><Relationship Id="rId9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1.wmf"/><Relationship Id="rId1" Type="http://schemas.openxmlformats.org/officeDocument/2006/relationships/image" Target="../media/image8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3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84.wmf"/><Relationship Id="rId7" Type="http://schemas.openxmlformats.org/officeDocument/2006/relationships/image" Target="../media/image10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102.wmf"/><Relationship Id="rId5" Type="http://schemas.openxmlformats.org/officeDocument/2006/relationships/image" Target="../media/image100.wmf"/><Relationship Id="rId4" Type="http://schemas.openxmlformats.org/officeDocument/2006/relationships/image" Target="../media/image101.wmf"/><Relationship Id="rId9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10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103.wmf"/><Relationship Id="rId5" Type="http://schemas.openxmlformats.org/officeDocument/2006/relationships/image" Target="../media/image100.wmf"/><Relationship Id="rId4" Type="http://schemas.openxmlformats.org/officeDocument/2006/relationships/image" Target="../media/image10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111.wmf"/><Relationship Id="rId9" Type="http://schemas.openxmlformats.org/officeDocument/2006/relationships/image" Target="../media/image11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114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8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37.wmf"/><Relationship Id="rId1" Type="http://schemas.openxmlformats.org/officeDocument/2006/relationships/image" Target="../media/image11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56.wmf"/><Relationship Id="rId1" Type="http://schemas.openxmlformats.org/officeDocument/2006/relationships/image" Target="../media/image123.wmf"/><Relationship Id="rId6" Type="http://schemas.openxmlformats.org/officeDocument/2006/relationships/image" Target="../media/image113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14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53BDDA2-9ED4-4DE2-8520-3640EE00FF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9C4424F-DFA8-4F4C-8F8A-DE68BADF4E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87189-8431-44C0-8267-E1082C67A5C3}" type="slidenum">
              <a:rPr lang="en-US"/>
              <a:pPr/>
              <a:t>1</a:t>
            </a:fld>
            <a:endParaRPr lang="en-US"/>
          </a:p>
        </p:txBody>
      </p:sp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1033463" y="603250"/>
            <a:ext cx="4132262" cy="3013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67" name="Rectangle 3"/>
          <p:cNvSpPr txBox="1">
            <a:spLocks noChangeArrowheads="1"/>
          </p:cNvSpPr>
          <p:nvPr>
            <p:ph type="body"/>
          </p:nvPr>
        </p:nvSpPr>
        <p:spPr>
          <a:xfrm>
            <a:off x="827088" y="3817938"/>
            <a:ext cx="4546600" cy="3614737"/>
          </a:xfrm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0DE4C-6609-4043-AA24-83560FBB3F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0DF74-550B-4540-8D20-4CE80120A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F554E-7F3D-40ED-A175-6DF9488E57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80843-0AF3-43F9-BE7F-646767BB5D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99F2-792D-4257-A8C6-0F851CB69B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8A043-026E-4C3E-9A9D-F5129FD9D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36024-0B1F-4D82-A3BE-B209FBE342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1B3D1-3856-4C6B-B7B8-CFC3FC5A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98380-2F6C-411A-A57E-B4080CF4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B65BD-0DDE-40AD-8BC5-C02E5413C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28B62-DD6A-4702-B14F-9A528AF36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FE86939-F21C-42B1-A7B8-6FCD09FEB8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diq.com/definition/Programming_language" TargetMode="External"/><Relationship Id="rId2" Type="http://schemas.openxmlformats.org/officeDocument/2006/relationships/hyperlink" Target="http://www.wordiq.com/definition/Formal_gramma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1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22.bin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Relationship Id="rId14" Type="http://schemas.openxmlformats.org/officeDocument/2006/relationships/oleObject" Target="../embeddings/oleObject12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3.bin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2.bin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6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6.bin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74.bin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3.bin"/><Relationship Id="rId9" Type="http://schemas.openxmlformats.org/officeDocument/2006/relationships/oleObject" Target="../embeddings/oleObject168.bin"/><Relationship Id="rId14" Type="http://schemas.openxmlformats.org/officeDocument/2006/relationships/oleObject" Target="../embeddings/oleObject17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7.bin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oleObject" Target="../embeddings/oleObject198.bin"/><Relationship Id="rId18" Type="http://schemas.openxmlformats.org/officeDocument/2006/relationships/oleObject" Target="../embeddings/oleObject203.bin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2.bin"/><Relationship Id="rId12" Type="http://schemas.openxmlformats.org/officeDocument/2006/relationships/oleObject" Target="../embeddings/oleObject197.bin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91.bin"/><Relationship Id="rId11" Type="http://schemas.openxmlformats.org/officeDocument/2006/relationships/oleObject" Target="../embeddings/oleObject196.bin"/><Relationship Id="rId24" Type="http://schemas.openxmlformats.org/officeDocument/2006/relationships/oleObject" Target="../embeddings/oleObject209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8.bin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204.bin"/><Relationship Id="rId4" Type="http://schemas.openxmlformats.org/officeDocument/2006/relationships/oleObject" Target="../embeddings/oleObject189.bin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oleObject" Target="../embeddings/oleObject220.bin"/><Relationship Id="rId18" Type="http://schemas.openxmlformats.org/officeDocument/2006/relationships/oleObject" Target="../embeddings/oleObject225.bin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14.bin"/><Relationship Id="rId12" Type="http://schemas.openxmlformats.org/officeDocument/2006/relationships/oleObject" Target="../embeddings/oleObject219.bin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3.bin"/><Relationship Id="rId20" Type="http://schemas.openxmlformats.org/officeDocument/2006/relationships/oleObject" Target="../embeddings/oleObject227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13.bin"/><Relationship Id="rId11" Type="http://schemas.openxmlformats.org/officeDocument/2006/relationships/oleObject" Target="../embeddings/oleObject218.bin"/><Relationship Id="rId24" Type="http://schemas.openxmlformats.org/officeDocument/2006/relationships/oleObject" Target="../embeddings/oleObject231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30.bin"/><Relationship Id="rId10" Type="http://schemas.openxmlformats.org/officeDocument/2006/relationships/oleObject" Target="../embeddings/oleObject217.bin"/><Relationship Id="rId19" Type="http://schemas.openxmlformats.org/officeDocument/2006/relationships/oleObject" Target="../embeddings/oleObject226.bin"/><Relationship Id="rId4" Type="http://schemas.openxmlformats.org/officeDocument/2006/relationships/oleObject" Target="../embeddings/oleObject211.bin"/><Relationship Id="rId9" Type="http://schemas.openxmlformats.org/officeDocument/2006/relationships/oleObject" Target="../embeddings/oleObject216.bin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35.bin"/><Relationship Id="rId5" Type="http://schemas.openxmlformats.org/officeDocument/2006/relationships/oleObject" Target="../embeddings/oleObject234.bin"/><Relationship Id="rId4" Type="http://schemas.openxmlformats.org/officeDocument/2006/relationships/oleObject" Target="../embeddings/oleObject23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23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23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oleObject" Target="../embeddings/oleObject250.bin"/><Relationship Id="rId18" Type="http://schemas.openxmlformats.org/officeDocument/2006/relationships/oleObject" Target="../embeddings/oleObject255.bin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58.bin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9.bin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3.bin"/><Relationship Id="rId11" Type="http://schemas.openxmlformats.org/officeDocument/2006/relationships/oleObject" Target="../embeddings/oleObject248.bin"/><Relationship Id="rId24" Type="http://schemas.openxmlformats.org/officeDocument/2006/relationships/oleObject" Target="../embeddings/oleObject261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60.bin"/><Relationship Id="rId10" Type="http://schemas.openxmlformats.org/officeDocument/2006/relationships/oleObject" Target="../embeddings/oleObject247.bin"/><Relationship Id="rId19" Type="http://schemas.openxmlformats.org/officeDocument/2006/relationships/oleObject" Target="../embeddings/oleObject256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6.bin"/><Relationship Id="rId14" Type="http://schemas.openxmlformats.org/officeDocument/2006/relationships/oleObject" Target="../embeddings/oleObject251.bin"/><Relationship Id="rId22" Type="http://schemas.openxmlformats.org/officeDocument/2006/relationships/oleObject" Target="../embeddings/oleObject25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oleObject" Target="../embeddings/oleObject272.bin"/><Relationship Id="rId18" Type="http://schemas.openxmlformats.org/officeDocument/2006/relationships/oleObject" Target="../embeddings/oleObject277.bin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66.bin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5.bin"/><Relationship Id="rId20" Type="http://schemas.openxmlformats.org/officeDocument/2006/relationships/oleObject" Target="../embeddings/oleObject279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65.bin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82.bin"/><Relationship Id="rId10" Type="http://schemas.openxmlformats.org/officeDocument/2006/relationships/oleObject" Target="../embeddings/oleObject269.bin"/><Relationship Id="rId19" Type="http://schemas.openxmlformats.org/officeDocument/2006/relationships/oleObject" Target="../embeddings/oleObject278.bin"/><Relationship Id="rId4" Type="http://schemas.openxmlformats.org/officeDocument/2006/relationships/oleObject" Target="../embeddings/oleObject263.bin"/><Relationship Id="rId9" Type="http://schemas.openxmlformats.org/officeDocument/2006/relationships/oleObject" Target="../embeddings/oleObject268.bin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8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oleObject" Target="../embeddings/oleObject293.bin"/><Relationship Id="rId18" Type="http://schemas.openxmlformats.org/officeDocument/2006/relationships/oleObject" Target="../embeddings/oleObject298.bin"/><Relationship Id="rId26" Type="http://schemas.openxmlformats.org/officeDocument/2006/relationships/oleObject" Target="../embeddings/oleObject306.bin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301.bin"/><Relationship Id="rId34" Type="http://schemas.openxmlformats.org/officeDocument/2006/relationships/oleObject" Target="../embeddings/oleObject314.bin"/><Relationship Id="rId7" Type="http://schemas.openxmlformats.org/officeDocument/2006/relationships/oleObject" Target="../embeddings/oleObject287.bin"/><Relationship Id="rId12" Type="http://schemas.openxmlformats.org/officeDocument/2006/relationships/oleObject" Target="../embeddings/oleObject292.bin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5.bin"/><Relationship Id="rId33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300.bin"/><Relationship Id="rId29" Type="http://schemas.openxmlformats.org/officeDocument/2006/relationships/oleObject" Target="../embeddings/oleObject309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oleObject291.bin"/><Relationship Id="rId24" Type="http://schemas.openxmlformats.org/officeDocument/2006/relationships/oleObject" Target="../embeddings/oleObject304.bin"/><Relationship Id="rId32" Type="http://schemas.openxmlformats.org/officeDocument/2006/relationships/oleObject" Target="../embeddings/oleObject312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303.bin"/><Relationship Id="rId28" Type="http://schemas.openxmlformats.org/officeDocument/2006/relationships/oleObject" Target="../embeddings/oleObject308.bin"/><Relationship Id="rId10" Type="http://schemas.openxmlformats.org/officeDocument/2006/relationships/oleObject" Target="../embeddings/oleObject290.bin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11.bin"/><Relationship Id="rId4" Type="http://schemas.openxmlformats.org/officeDocument/2006/relationships/oleObject" Target="../embeddings/oleObject284.bin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302.bin"/><Relationship Id="rId27" Type="http://schemas.openxmlformats.org/officeDocument/2006/relationships/oleObject" Target="../embeddings/oleObject307.bin"/><Relationship Id="rId30" Type="http://schemas.openxmlformats.org/officeDocument/2006/relationships/oleObject" Target="../embeddings/oleObject31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13" Type="http://schemas.openxmlformats.org/officeDocument/2006/relationships/oleObject" Target="../embeddings/oleObject325.bin"/><Relationship Id="rId18" Type="http://schemas.openxmlformats.org/officeDocument/2006/relationships/oleObject" Target="../embeddings/oleObject330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9.bin"/><Relationship Id="rId12" Type="http://schemas.openxmlformats.org/officeDocument/2006/relationships/oleObject" Target="../embeddings/oleObject324.bin"/><Relationship Id="rId1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8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18.bin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7.bin"/><Relationship Id="rId10" Type="http://schemas.openxmlformats.org/officeDocument/2006/relationships/oleObject" Target="../embeddings/oleObject322.bin"/><Relationship Id="rId4" Type="http://schemas.openxmlformats.org/officeDocument/2006/relationships/oleObject" Target="../embeddings/oleObject316.bin"/><Relationship Id="rId9" Type="http://schemas.openxmlformats.org/officeDocument/2006/relationships/oleObject" Target="../embeddings/oleObject321.bin"/><Relationship Id="rId14" Type="http://schemas.openxmlformats.org/officeDocument/2006/relationships/oleObject" Target="../embeddings/oleObject326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33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oleObject" Target="../embeddings/oleObject343.bin"/><Relationship Id="rId18" Type="http://schemas.openxmlformats.org/officeDocument/2006/relationships/oleObject" Target="../embeddings/oleObject34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7.bin"/><Relationship Id="rId12" Type="http://schemas.openxmlformats.org/officeDocument/2006/relationships/oleObject" Target="../embeddings/oleObject342.bin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6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36.bin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5.bin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4.bin"/><Relationship Id="rId9" Type="http://schemas.openxmlformats.org/officeDocument/2006/relationships/oleObject" Target="../embeddings/oleObject339.bin"/><Relationship Id="rId14" Type="http://schemas.openxmlformats.org/officeDocument/2006/relationships/oleObject" Target="../embeddings/oleObject344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3.bin"/><Relationship Id="rId12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2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52.bin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61.bin"/><Relationship Id="rId10" Type="http://schemas.openxmlformats.org/officeDocument/2006/relationships/oleObject" Target="../embeddings/oleObject356.bin"/><Relationship Id="rId4" Type="http://schemas.openxmlformats.org/officeDocument/2006/relationships/oleObject" Target="../embeddings/oleObject350.bin"/><Relationship Id="rId9" Type="http://schemas.openxmlformats.org/officeDocument/2006/relationships/oleObject" Target="../embeddings/oleObject355.bin"/><Relationship Id="rId14" Type="http://schemas.openxmlformats.org/officeDocument/2006/relationships/oleObject" Target="../embeddings/oleObject36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365.bin"/><Relationship Id="rId4" Type="http://schemas.openxmlformats.org/officeDocument/2006/relationships/oleObject" Target="../embeddings/oleObject36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367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71.bin"/><Relationship Id="rId5" Type="http://schemas.openxmlformats.org/officeDocument/2006/relationships/oleObject" Target="../embeddings/oleObject370.bin"/><Relationship Id="rId4" Type="http://schemas.openxmlformats.org/officeDocument/2006/relationships/oleObject" Target="../embeddings/oleObject36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75.bin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4.bin"/><Relationship Id="rId10" Type="http://schemas.openxmlformats.org/officeDocument/2006/relationships/oleObject" Target="../embeddings/oleObject379.bin"/><Relationship Id="rId4" Type="http://schemas.openxmlformats.org/officeDocument/2006/relationships/oleObject" Target="../embeddings/oleObject373.bin"/><Relationship Id="rId9" Type="http://schemas.openxmlformats.org/officeDocument/2006/relationships/oleObject" Target="../embeddings/oleObject37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762000" y="3200400"/>
            <a:ext cx="83820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57200">
              <a:lnSpc>
                <a:spcPct val="91000"/>
              </a:lnSpc>
              <a:spcBef>
                <a:spcPts val="2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</a:rPr>
              <a:t>Context-Free Grammar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sentence	--&gt;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noun_phrase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verb_phrase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noun_phrase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--&gt;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article,noun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buFontTx/>
              <a:buNone/>
            </a:pP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verb_phrase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--&gt;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transitive_verb,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noun_phrase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article	--&gt; a | an | the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transitive_verb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--&gt; [ate]..</a:t>
            </a:r>
          </a:p>
          <a:p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582988" y="1066800"/>
            <a:ext cx="1171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sentence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55688" y="1809750"/>
            <a:ext cx="1616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noun_phrase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81600" y="1752600"/>
            <a:ext cx="2971800" cy="53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verb_phrase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2701925"/>
            <a:ext cx="854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article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840038" y="2701925"/>
            <a:ext cx="7397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176713" y="2701925"/>
            <a:ext cx="1806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transitive_verb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934200" y="2590800"/>
            <a:ext cx="2209800" cy="975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noun_phrase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011363" y="1300163"/>
            <a:ext cx="1489075" cy="433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531813" y="2178050"/>
            <a:ext cx="598487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38700" y="1300163"/>
            <a:ext cx="1476375" cy="433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 flipV="1">
            <a:off x="2457450" y="2178050"/>
            <a:ext cx="6096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4987925" y="2178050"/>
            <a:ext cx="5969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6400800" y="2133600"/>
            <a:ext cx="6096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7210425" y="4572000"/>
            <a:ext cx="1628775" cy="53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apple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652963" y="4483100"/>
            <a:ext cx="511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ate</a:t>
            </a: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987925" y="3074988"/>
            <a:ext cx="0" cy="132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2806700" y="4483100"/>
            <a:ext cx="587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boy</a:t>
            </a: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3206750" y="3074988"/>
            <a:ext cx="0" cy="132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12738" y="4483100"/>
            <a:ext cx="523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the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531813" y="3074988"/>
            <a:ext cx="0" cy="132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V="1">
            <a:off x="6705600" y="3048000"/>
            <a:ext cx="5969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 flipV="1">
            <a:off x="7391400" y="3048000"/>
            <a:ext cx="6096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172200" y="3505200"/>
            <a:ext cx="854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article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7489825" y="3429000"/>
            <a:ext cx="1654175" cy="53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</a:t>
            </a:r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6553200" y="37338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8001000" y="38100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6324600" y="4648200"/>
            <a:ext cx="4476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S</a:t>
            </a:r>
            <a:r>
              <a:rPr lang="en-US" baseline="-25000"/>
              <a:t>1</a:t>
            </a:r>
            <a:r>
              <a:rPr lang="en-US"/>
              <a:t> and S</a:t>
            </a:r>
            <a:r>
              <a:rPr lang="en-US" baseline="-25000"/>
              <a:t>2</a:t>
            </a:r>
            <a:r>
              <a:rPr lang="en-US"/>
              <a:t> are statements and E is an expression, then </a:t>
            </a:r>
          </a:p>
          <a:p>
            <a:r>
              <a:rPr lang="en-US"/>
              <a:t>“</a:t>
            </a:r>
            <a:r>
              <a:rPr lang="en-US" b="1"/>
              <a:t>if</a:t>
            </a:r>
            <a:r>
              <a:rPr lang="en-US"/>
              <a:t> E </a:t>
            </a:r>
            <a:r>
              <a:rPr lang="en-US" b="1"/>
              <a:t>then</a:t>
            </a:r>
            <a:r>
              <a:rPr lang="en-US"/>
              <a:t> S1 </a:t>
            </a:r>
            <a:r>
              <a:rPr lang="en-US" b="1"/>
              <a:t>else</a:t>
            </a:r>
            <a:r>
              <a:rPr lang="en-US"/>
              <a:t> S2” is a statement</a:t>
            </a:r>
          </a:p>
          <a:p>
            <a:r>
              <a:rPr lang="en-US"/>
              <a:t>Statement → </a:t>
            </a:r>
            <a:r>
              <a:rPr lang="en-US" b="1"/>
              <a:t>if</a:t>
            </a:r>
            <a:r>
              <a:rPr lang="en-US"/>
              <a:t> expr then statement </a:t>
            </a:r>
            <a:r>
              <a:rPr lang="en-US" b="1"/>
              <a:t>else</a:t>
            </a:r>
            <a:r>
              <a:rPr lang="en-US"/>
              <a:t> 			statement</a:t>
            </a:r>
          </a:p>
          <a:p>
            <a:r>
              <a:rPr lang="en-US" b="1"/>
              <a:t>If</a:t>
            </a:r>
            <a:r>
              <a:rPr lang="en-US"/>
              <a:t> E</a:t>
            </a:r>
            <a:r>
              <a:rPr lang="en-US" baseline="-25000"/>
              <a:t>1 </a:t>
            </a:r>
            <a:r>
              <a:rPr lang="en-US"/>
              <a:t>and E</a:t>
            </a:r>
            <a:r>
              <a:rPr lang="en-US" baseline="-25000"/>
              <a:t>2 </a:t>
            </a:r>
            <a:r>
              <a:rPr lang="en-US"/>
              <a:t>are expressions, </a:t>
            </a:r>
            <a:r>
              <a:rPr lang="en-US" b="1"/>
              <a:t>then</a:t>
            </a:r>
            <a:r>
              <a:rPr lang="en-US"/>
              <a:t> “E</a:t>
            </a:r>
            <a:r>
              <a:rPr lang="en-US" baseline="-25000"/>
              <a:t>1 </a:t>
            </a:r>
            <a:r>
              <a:rPr lang="en-US"/>
              <a:t>+ E</a:t>
            </a:r>
            <a:r>
              <a:rPr lang="en-US" baseline="-25000"/>
              <a:t>2</a:t>
            </a:r>
            <a:r>
              <a:rPr lang="en-US"/>
              <a:t>“</a:t>
            </a:r>
            <a:r>
              <a:rPr lang="en-US" baseline="-25000"/>
              <a:t> </a:t>
            </a:r>
            <a:r>
              <a:rPr lang="en-US"/>
              <a:t>is an expression.</a:t>
            </a:r>
          </a:p>
          <a:p>
            <a:r>
              <a:rPr lang="en-US"/>
              <a:t>Expression → expression + expression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If</a:t>
            </a:r>
            <a:r>
              <a:rPr lang="en-US"/>
              <a:t> S</a:t>
            </a:r>
            <a:r>
              <a:rPr lang="en-US" baseline="-25000"/>
              <a:t>1</a:t>
            </a:r>
            <a:r>
              <a:rPr lang="en-US"/>
              <a:t>, S</a:t>
            </a:r>
            <a:r>
              <a:rPr lang="en-US" baseline="-25000"/>
              <a:t>2</a:t>
            </a:r>
            <a:r>
              <a:rPr lang="en-US"/>
              <a:t>,…, S</a:t>
            </a:r>
            <a:r>
              <a:rPr lang="en-US" baseline="-25000"/>
              <a:t>n</a:t>
            </a:r>
            <a:r>
              <a:rPr lang="en-US"/>
              <a:t> are statements, </a:t>
            </a:r>
            <a:r>
              <a:rPr lang="en-US" b="1"/>
              <a:t>then</a:t>
            </a:r>
          </a:p>
          <a:p>
            <a:r>
              <a:rPr lang="en-US"/>
              <a:t>“</a:t>
            </a:r>
            <a:r>
              <a:rPr lang="en-US" b="1"/>
              <a:t>begin</a:t>
            </a:r>
            <a:r>
              <a:rPr lang="en-US"/>
              <a:t> S</a:t>
            </a:r>
            <a:r>
              <a:rPr lang="en-US" baseline="-25000"/>
              <a:t>1</a:t>
            </a:r>
            <a:r>
              <a:rPr lang="en-US"/>
              <a:t>, S</a:t>
            </a:r>
            <a:r>
              <a:rPr lang="en-US" baseline="-25000"/>
              <a:t>2</a:t>
            </a:r>
            <a:r>
              <a:rPr lang="en-US"/>
              <a:t>,…, S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 b="1"/>
              <a:t>end</a:t>
            </a:r>
            <a:r>
              <a:rPr lang="en-US"/>
              <a:t>” is a statement</a:t>
            </a:r>
            <a:endParaRPr lang="en-US" baseline="-25000"/>
          </a:p>
          <a:p>
            <a:r>
              <a:rPr lang="en-US"/>
              <a:t>Statement → </a:t>
            </a:r>
            <a:r>
              <a:rPr lang="en-US" b="1"/>
              <a:t>begin</a:t>
            </a:r>
            <a:r>
              <a:rPr lang="en-US"/>
              <a:t> statement;statement;…statement </a:t>
            </a:r>
            <a:r>
              <a:rPr lang="en-US" b="1"/>
              <a:t>end</a:t>
            </a:r>
          </a:p>
          <a:p>
            <a:endParaRPr lang="en-US"/>
          </a:p>
          <a:p>
            <a:r>
              <a:rPr lang="en-US"/>
              <a:t>Statement → </a:t>
            </a:r>
            <a:r>
              <a:rPr lang="en-US" b="1"/>
              <a:t>begin</a:t>
            </a:r>
            <a:r>
              <a:rPr lang="en-US"/>
              <a:t> stmt-list </a:t>
            </a:r>
            <a:r>
              <a:rPr lang="en-US" b="1"/>
              <a:t>end</a:t>
            </a:r>
          </a:p>
          <a:p>
            <a:r>
              <a:rPr lang="en-US"/>
              <a:t>Stmt-list → statement | statement; stmt-list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arithmetic expression</a:t>
            </a:r>
          </a:p>
          <a:p>
            <a:r>
              <a:rPr lang="en-US" dirty="0" smtClean="0"/>
              <a:t>Production:</a:t>
            </a:r>
            <a:endParaRPr lang="en-US" dirty="0"/>
          </a:p>
          <a:p>
            <a:r>
              <a:rPr lang="en-US" dirty="0" err="1" smtClean="0"/>
              <a:t>Expr</a:t>
            </a:r>
            <a:r>
              <a:rPr lang="en-US" dirty="0" smtClean="0"/>
              <a:t> → </a:t>
            </a:r>
            <a:r>
              <a:rPr lang="en-US" dirty="0" err="1" smtClean="0"/>
              <a:t>expr</a:t>
            </a:r>
            <a:r>
              <a:rPr lang="en-US" dirty="0" smtClean="0"/>
              <a:t> operator </a:t>
            </a:r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smtClean="0"/>
              <a:t>Terminal symbols : </a:t>
            </a:r>
            <a:r>
              <a:rPr lang="en-US" dirty="0" smtClean="0"/>
              <a:t>Id + - * / ( ) </a:t>
            </a:r>
          </a:p>
          <a:p>
            <a:r>
              <a:rPr lang="en-US" dirty="0" smtClean="0"/>
              <a:t>Non-terminal : </a:t>
            </a:r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 smtClean="0"/>
              <a:t>→ 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 smtClean="0"/>
              <a:t>→ - </a:t>
            </a:r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err="1" smtClean="0"/>
              <a:t>Expr</a:t>
            </a:r>
            <a:r>
              <a:rPr lang="en-US" dirty="0" smtClean="0"/>
              <a:t> → id</a:t>
            </a:r>
          </a:p>
          <a:p>
            <a:r>
              <a:rPr lang="en-US" dirty="0" smtClean="0"/>
              <a:t>Operator </a:t>
            </a:r>
            <a:r>
              <a:rPr lang="en-US" dirty="0" smtClean="0"/>
              <a:t>→ + | -  |* | / |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6172200" y="2819400"/>
            <a:ext cx="304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 flipH="1" flipV="1">
            <a:off x="5106194" y="5790406"/>
            <a:ext cx="304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Notational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symbols are non-terminals</a:t>
            </a:r>
          </a:p>
          <a:p>
            <a:pPr marL="514350" indent="-514350">
              <a:buAutoNum type="arabicParenR"/>
            </a:pPr>
            <a:r>
              <a:rPr lang="en-US" dirty="0" smtClean="0"/>
              <a:t>Lowercase names such as </a:t>
            </a:r>
            <a:r>
              <a:rPr lang="en-US" dirty="0" err="1" smtClean="0"/>
              <a:t>expr,stt</a:t>
            </a:r>
            <a:r>
              <a:rPr lang="en-US" dirty="0" smtClean="0"/>
              <a:t>, op, etc</a:t>
            </a:r>
          </a:p>
          <a:p>
            <a:pPr marL="514350" indent="-514350">
              <a:buAutoNum type="arabicParenR"/>
            </a:pPr>
            <a:r>
              <a:rPr lang="en-US" dirty="0" smtClean="0"/>
              <a:t>Italic capital letters near the beginning of the alphabet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letter S, Start symbol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/>
            <a:r>
              <a:rPr lang="en-US" dirty="0" smtClean="0"/>
              <a:t>Capital symbols near the end of the alphabet, X,Y,Z represents grammar symbols – NT/T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symbols are terminals</a:t>
            </a:r>
          </a:p>
          <a:p>
            <a:pPr marL="514350" indent="-514350">
              <a:buAutoNum type="arabicParenR"/>
            </a:pPr>
            <a:r>
              <a:rPr lang="en-US" dirty="0" smtClean="0"/>
              <a:t>Single lower-case letters </a:t>
            </a:r>
            <a:r>
              <a:rPr lang="en-US" dirty="0" err="1" smtClean="0"/>
              <a:t>a,b,c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Operator symbols + , - etc</a:t>
            </a:r>
          </a:p>
          <a:p>
            <a:pPr marL="514350" indent="-514350">
              <a:buAutoNum type="arabicParenR"/>
            </a:pPr>
            <a:r>
              <a:rPr lang="en-US" dirty="0" smtClean="0"/>
              <a:t>Punctuation symbols ( , Commas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digits 0,1 … 9</a:t>
            </a:r>
          </a:p>
          <a:p>
            <a:pPr marL="514350" indent="-514350">
              <a:buAutoNum type="arabicParenR"/>
            </a:pPr>
            <a:r>
              <a:rPr lang="en-US" dirty="0" smtClean="0"/>
              <a:t>Boldface strings </a:t>
            </a:r>
            <a:r>
              <a:rPr lang="en-US" b="1" dirty="0" err="1" smtClean="0"/>
              <a:t>id,if</a:t>
            </a:r>
            <a:endParaRPr lang="en-US" b="1" dirty="0"/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Small letters near the end of the alphabet, </a:t>
            </a:r>
            <a:r>
              <a:rPr lang="en-US" dirty="0" err="1" smtClean="0"/>
              <a:t>u,v</a:t>
            </a:r>
            <a:r>
              <a:rPr lang="en-US" dirty="0" smtClean="0"/>
              <a:t>,… represent strings of 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dirty="0" smtClean="0"/>
              <a:t>Left-side of the first production is the start symbol</a:t>
            </a:r>
          </a:p>
          <a:p>
            <a:endParaRPr lang="en-US" dirty="0"/>
          </a:p>
          <a:p>
            <a:r>
              <a:rPr lang="en-US" dirty="0" smtClean="0"/>
              <a:t>Lower-case Greek letters </a:t>
            </a:r>
            <a:r>
              <a:rPr lang="en-US" dirty="0" smtClean="0">
                <a:sym typeface="Symbol" pitchFamily="18" charset="2"/>
              </a:rPr>
              <a:t> , </a:t>
            </a:r>
            <a:r>
              <a:rPr lang="el-GR" dirty="0" smtClean="0"/>
              <a:t>β</a:t>
            </a:r>
            <a:r>
              <a:rPr lang="en-US" dirty="0" smtClean="0"/>
              <a:t>, </a:t>
            </a:r>
            <a:r>
              <a:rPr lang="el-GR" dirty="0" smtClean="0"/>
              <a:t>γ</a:t>
            </a:r>
            <a:r>
              <a:rPr lang="en-US" dirty="0" smtClean="0"/>
              <a:t> represent strings of grammar symbols.</a:t>
            </a:r>
          </a:p>
          <a:p>
            <a:r>
              <a:rPr lang="en-US" dirty="0" smtClean="0"/>
              <a:t> A → </a:t>
            </a:r>
            <a:r>
              <a:rPr lang="en-US" dirty="0" smtClean="0">
                <a:sym typeface="Symbol" pitchFamily="18" charset="2"/>
              </a:rPr>
              <a:t> ( String of grammar symbol)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1,</a:t>
            </a:r>
            <a:r>
              <a:rPr lang="en-US" dirty="0" smtClean="0">
                <a:sym typeface="Symbol" pitchFamily="18" charset="2"/>
              </a:rPr>
              <a:t> , </a:t>
            </a:r>
            <a:r>
              <a:rPr lang="en-US" dirty="0" smtClean="0"/>
              <a:t>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 </a:t>
            </a:r>
            <a:r>
              <a:rPr lang="en-US" dirty="0" smtClean="0"/>
              <a:t>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, </a:t>
            </a:r>
            <a:r>
              <a:rPr lang="en-US" dirty="0" smtClean="0"/>
              <a:t>we may write</a:t>
            </a:r>
          </a:p>
          <a:p>
            <a:r>
              <a:rPr lang="en-US" dirty="0" smtClean="0"/>
              <a:t> 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2 </a:t>
            </a:r>
            <a:r>
              <a:rPr lang="en-US" dirty="0" smtClean="0"/>
              <a:t>| ….|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1,</a:t>
            </a:r>
            <a:r>
              <a:rPr lang="en-US" dirty="0" smtClean="0">
                <a:sym typeface="Symbol" pitchFamily="18" charset="2"/>
              </a:rPr>
              <a:t> , 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 </a:t>
            </a:r>
            <a:r>
              <a:rPr lang="en-US" baseline="-25000" dirty="0" smtClean="0">
                <a:sym typeface="Symbol" pitchFamily="18" charset="2"/>
              </a:rPr>
              <a:t>k </a:t>
            </a:r>
            <a:r>
              <a:rPr lang="en-US" dirty="0" smtClean="0">
                <a:sym typeface="Symbol" pitchFamily="18" charset="2"/>
              </a:rPr>
              <a:t>are alternates for A</a:t>
            </a:r>
            <a:endParaRPr lang="en-US" baseline="-25000" dirty="0" smtClean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B7F-DBD7-4A3A-9B7E-22664FB8D7ED}" type="slidenum">
              <a:rPr lang="en-US"/>
              <a:pPr/>
              <a:t>18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Grammar</a:t>
            </a:r>
            <a:r>
              <a:rPr lang="en-US"/>
              <a:t>      :</a:t>
            </a:r>
          </a:p>
        </p:txBody>
      </p:sp>
      <p:graphicFrame>
        <p:nvGraphicFramePr>
          <p:cNvPr id="482308" name="Object 4"/>
          <p:cNvGraphicFramePr>
            <a:graphicFrameLocks noChangeAspect="1"/>
          </p:cNvGraphicFramePr>
          <p:nvPr/>
        </p:nvGraphicFramePr>
        <p:xfrm>
          <a:off x="3505200" y="1524000"/>
          <a:ext cx="1803400" cy="1193800"/>
        </p:xfrm>
        <a:graphic>
          <a:graphicData uri="http://schemas.openxmlformats.org/presentationml/2006/ole">
            <p:oleObj spid="_x0000_s482308" name="Equation" r:id="rId3" imgW="1803240" imgH="1193760" progId="Equation.3">
              <p:embed/>
            </p:oleObj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/>
        </p:nvGraphicFramePr>
        <p:xfrm>
          <a:off x="2133600" y="1524000"/>
          <a:ext cx="393700" cy="419100"/>
        </p:xfrm>
        <a:graphic>
          <a:graphicData uri="http://schemas.openxmlformats.org/presentationml/2006/ole">
            <p:oleObj spid="_x0000_s482309" name="Equation" r:id="rId4" imgW="393480" imgH="419040" progId="Equation.3">
              <p:embed/>
            </p:oleObj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/>
        </p:nvGraphicFramePr>
        <p:xfrm>
          <a:off x="2133600" y="3352800"/>
          <a:ext cx="3035300" cy="558800"/>
        </p:xfrm>
        <a:graphic>
          <a:graphicData uri="http://schemas.openxmlformats.org/presentationml/2006/ole">
            <p:oleObj spid="_x0000_s482310" name="Equation" r:id="rId5" imgW="3035160" imgH="558720" progId="Equation.3">
              <p:embed/>
            </p:oleObj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/>
        </p:nvGraphicFramePr>
        <p:xfrm>
          <a:off x="609600" y="4876800"/>
          <a:ext cx="1536700" cy="531813"/>
        </p:xfrm>
        <a:graphic>
          <a:graphicData uri="http://schemas.openxmlformats.org/presentationml/2006/ole">
            <p:oleObj spid="_x0000_s482311" name="Equation" r:id="rId6" imgW="1536480" imgH="533160" progId="Equation.3">
              <p:embed/>
            </p:oleObj>
          </a:graphicData>
        </a:graphic>
      </p:graphicFrame>
      <p:graphicFrame>
        <p:nvGraphicFramePr>
          <p:cNvPr id="482312" name="Object 8"/>
          <p:cNvGraphicFramePr>
            <a:graphicFrameLocks noChangeAspect="1"/>
          </p:cNvGraphicFramePr>
          <p:nvPr/>
        </p:nvGraphicFramePr>
        <p:xfrm>
          <a:off x="3124200" y="4876800"/>
          <a:ext cx="1892300" cy="531813"/>
        </p:xfrm>
        <a:graphic>
          <a:graphicData uri="http://schemas.openxmlformats.org/presentationml/2006/ole">
            <p:oleObj spid="_x0000_s482312" name="Equation" r:id="rId7" imgW="1892160" imgH="533160" progId="Equation.3">
              <p:embed/>
            </p:oleObj>
          </a:graphicData>
        </a:graphic>
      </p:graphicFrame>
      <p:graphicFrame>
        <p:nvGraphicFramePr>
          <p:cNvPr id="482313" name="Object 9"/>
          <p:cNvGraphicFramePr>
            <a:graphicFrameLocks noChangeAspect="1"/>
          </p:cNvGraphicFramePr>
          <p:nvPr/>
        </p:nvGraphicFramePr>
        <p:xfrm>
          <a:off x="4267200" y="5867400"/>
          <a:ext cx="4699000" cy="544513"/>
        </p:xfrm>
        <a:graphic>
          <a:graphicData uri="http://schemas.openxmlformats.org/presentationml/2006/ole">
            <p:oleObj spid="_x0000_s482313" name="Equation" r:id="rId8" imgW="4698720" imgH="545760" progId="Equation.3">
              <p:embed/>
            </p:oleObj>
          </a:graphicData>
        </a:graphic>
      </p:graphicFrame>
      <p:sp>
        <p:nvSpPr>
          <p:cNvPr id="482314" name="Line 10"/>
          <p:cNvSpPr>
            <a:spLocks noChangeShapeType="1"/>
          </p:cNvSpPr>
          <p:nvPr/>
        </p:nvSpPr>
        <p:spPr bwMode="auto">
          <a:xfrm flipV="1">
            <a:off x="2133600" y="3886200"/>
            <a:ext cx="1066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 flipH="1" flipV="1">
            <a:off x="3810000" y="3886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 flipH="1" flipV="1">
            <a:off x="4800600" y="3886200"/>
            <a:ext cx="19812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BAF-5AC3-4827-9428-2C5564AE9F42}" type="slidenum">
              <a:rPr lang="en-US"/>
              <a:pPr/>
              <a:t>19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sentence       :</a:t>
            </a:r>
          </a:p>
          <a:p>
            <a:endParaRPr lang="en-US"/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p:oleObj spid="_x0000_s453636" name="Equation" r:id="rId3" imgW="1803240" imgH="1193760" progId="Equation.3">
              <p:embed/>
            </p:oleObj>
          </a:graphicData>
        </a:graphic>
      </p:graphicFrame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p:oleObj spid="_x0000_s453637" name="Equation" r:id="rId4" imgW="3035160" imgH="431640" progId="Equation.3">
              <p:embed/>
            </p:oleObj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4851400" y="3181350"/>
          <a:ext cx="544513" cy="430213"/>
        </p:xfrm>
        <a:graphic>
          <a:graphicData uri="http://schemas.openxmlformats.org/presentationml/2006/ole">
            <p:oleObj spid="_x0000_s453638" name="Equation" r:id="rId5" imgW="545760" imgH="431640" progId="Equation.3">
              <p:embed/>
            </p:oleObj>
          </a:graphicData>
        </a:graphic>
      </p:graphicFrame>
      <p:sp>
        <p:nvSpPr>
          <p:cNvPr id="453639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40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p:oleObj spid="_x0000_s453641" name="Equation" r:id="rId6" imgW="1803240" imgH="431640" progId="Equation.3">
              <p:embed/>
            </p:oleObj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p:oleObj spid="_x0000_s453642" name="Equation" r:id="rId7" imgW="13460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</a:p>
          <a:p>
            <a:r>
              <a:rPr lang="en-US" dirty="0" smtClean="0"/>
              <a:t>For the syntactic specification of a PL, use a notation called CFG</a:t>
            </a:r>
          </a:p>
          <a:p>
            <a:r>
              <a:rPr lang="en-US" dirty="0" smtClean="0"/>
              <a:t>Called as Backus-Naur Form (BNF)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8380-2F6C-411A-A57E-B4080CF4B5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12F1-A2BB-4396-8E49-8BD0D7F2D5CD}" type="slidenum">
              <a:rPr lang="en-US"/>
              <a:pPr/>
              <a:t>20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54659" name="Object 3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p:oleObj spid="_x0000_s454659" name="Equation" r:id="rId3" imgW="5524200" imgH="431640" progId="Equation.3">
              <p:embed/>
            </p:oleObj>
          </a:graphicData>
        </a:graphic>
      </p:graphicFrame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p:oleObj spid="_x0000_s454660" name="Equation" r:id="rId4" imgW="1638000" imgH="393480" progId="Equation.3">
              <p:embed/>
            </p:oleObj>
          </a:graphicData>
        </a:graphic>
      </p:graphicFrame>
      <p:sp>
        <p:nvSpPr>
          <p:cNvPr id="454661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p:oleObj spid="_x0000_s454663" name="Equation" r:id="rId5" imgW="1218960" imgH="380880" progId="Equation.3">
              <p:embed/>
            </p:oleObj>
          </a:graphicData>
        </a:graphic>
      </p:graphicFrame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4665" name="Object 9"/>
          <p:cNvGraphicFramePr>
            <a:graphicFrameLocks noChangeAspect="1"/>
          </p:cNvGraphicFramePr>
          <p:nvPr/>
        </p:nvGraphicFramePr>
        <p:xfrm>
          <a:off x="4876800" y="3200400"/>
          <a:ext cx="1054100" cy="431800"/>
        </p:xfrm>
        <a:graphic>
          <a:graphicData uri="http://schemas.openxmlformats.org/presentationml/2006/ole">
            <p:oleObj spid="_x0000_s454665" name="Equation" r:id="rId6" imgW="1054080" imgH="431640" progId="Equation.3">
              <p:embed/>
            </p:oleObj>
          </a:graphicData>
        </a:graphic>
      </p:graphicFrame>
      <p:graphicFrame>
        <p:nvGraphicFramePr>
          <p:cNvPr id="454666" name="Object 10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p:oleObj spid="_x0000_s454666" name="Equation" r:id="rId7" imgW="1803240" imgH="1193760" progId="Equation.3">
              <p:embed/>
            </p:oleObj>
          </a:graphicData>
        </a:graphic>
      </p:graphicFrame>
      <p:sp>
        <p:nvSpPr>
          <p:cNvPr id="454667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Grammar: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sentence            :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13C1-BB51-4617-B9B1-DFBEE3E82332}" type="slidenum">
              <a:rPr lang="en-US"/>
              <a:pPr/>
              <a:t>21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derivations: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336550" y="1809750"/>
          <a:ext cx="8523288" cy="430213"/>
        </p:xfrm>
        <a:graphic>
          <a:graphicData uri="http://schemas.openxmlformats.org/presentationml/2006/ole">
            <p:oleObj spid="_x0000_s455684" name="Equation" r:id="rId3" imgW="8521560" imgH="431640" progId="Equation.3">
              <p:embed/>
            </p:oleObj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368300" y="3975100"/>
          <a:ext cx="6286500" cy="1295400"/>
        </p:xfrm>
        <a:graphic>
          <a:graphicData uri="http://schemas.openxmlformats.org/presentationml/2006/ole">
            <p:oleObj spid="_x0000_s455685" name="Equation" r:id="rId4" imgW="6286320" imgH="1295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4461-0D5A-4D69-A4D3-4AB89F927B31}" type="slidenum">
              <a:rPr lang="en-US"/>
              <a:pPr/>
              <a:t>22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Language of the grammar</a:t>
            </a:r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3124200" y="1905000"/>
          <a:ext cx="1803400" cy="1193800"/>
        </p:xfrm>
        <a:graphic>
          <a:graphicData uri="http://schemas.openxmlformats.org/presentationml/2006/ole">
            <p:oleObj spid="_x0000_s456708" name="Equation" r:id="rId3" imgW="1803240" imgH="1193760" progId="Equation.3">
              <p:embed/>
            </p:oleObj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2279650" y="4152900"/>
          <a:ext cx="3505200" cy="709613"/>
        </p:xfrm>
        <a:graphic>
          <a:graphicData uri="http://schemas.openxmlformats.org/presentationml/2006/ole">
            <p:oleObj spid="_x0000_s456709" name="Equation" r:id="rId4" imgW="35049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8AD-2707-4404-9B53-E95920CB7677}" type="slidenum">
              <a:rPr lang="en-US"/>
              <a:pPr/>
              <a:t>23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Notation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Sentential Form:</a:t>
            </a:r>
          </a:p>
          <a:p>
            <a:r>
              <a:rPr lang="en-US"/>
              <a:t>                A sentence that contains </a:t>
            </a:r>
          </a:p>
          <a:p>
            <a:r>
              <a:rPr lang="en-US"/>
              <a:t>                variables and terminals</a:t>
            </a:r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Example: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59780" name="Object 4"/>
          <p:cNvGraphicFramePr>
            <a:graphicFrameLocks noChangeAspect="1"/>
          </p:cNvGraphicFramePr>
          <p:nvPr/>
        </p:nvGraphicFramePr>
        <p:xfrm>
          <a:off x="260350" y="4248150"/>
          <a:ext cx="8523288" cy="430213"/>
        </p:xfrm>
        <a:graphic>
          <a:graphicData uri="http://schemas.openxmlformats.org/presentationml/2006/ole">
            <p:oleObj spid="_x0000_s459780" name="Equation" r:id="rId3" imgW="8521560" imgH="431640" progId="Equation.3">
              <p:embed/>
            </p:oleObj>
          </a:graphicData>
        </a:graphic>
      </p:graphicFrame>
      <p:sp>
        <p:nvSpPr>
          <p:cNvPr id="459781" name="Line 5"/>
          <p:cNvSpPr>
            <a:spLocks noChangeShapeType="1"/>
          </p:cNvSpPr>
          <p:nvPr/>
        </p:nvSpPr>
        <p:spPr bwMode="auto">
          <a:xfrm flipH="1" flipV="1">
            <a:off x="1981200" y="48006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2" name="Line 6"/>
          <p:cNvSpPr>
            <a:spLocks noChangeShapeType="1"/>
          </p:cNvSpPr>
          <p:nvPr/>
        </p:nvSpPr>
        <p:spPr bwMode="auto">
          <a:xfrm flipV="1">
            <a:off x="3581400" y="48768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3" name="Line 7"/>
          <p:cNvSpPr>
            <a:spLocks noChangeShapeType="1"/>
          </p:cNvSpPr>
          <p:nvPr/>
        </p:nvSpPr>
        <p:spPr bwMode="auto">
          <a:xfrm flipV="1">
            <a:off x="4191000" y="4800600"/>
            <a:ext cx="1447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1676400" y="5867400"/>
            <a:ext cx="344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Sentential Forms</a:t>
            </a:r>
          </a:p>
        </p:txBody>
      </p:sp>
      <p:sp>
        <p:nvSpPr>
          <p:cNvPr id="459785" name="Line 9"/>
          <p:cNvSpPr>
            <a:spLocks noChangeShapeType="1"/>
          </p:cNvSpPr>
          <p:nvPr/>
        </p:nvSpPr>
        <p:spPr bwMode="auto">
          <a:xfrm flipV="1">
            <a:off x="7696200" y="48006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6629400" y="58674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sentence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E3DC-BFB2-4588-839F-5099AC01F35A}" type="slidenum">
              <a:rPr lang="en-US"/>
              <a:pPr/>
              <a:t>24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We write: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Instead of:</a:t>
            </a:r>
          </a:p>
          <a:p>
            <a:endParaRPr lang="en-US"/>
          </a:p>
        </p:txBody>
      </p:sp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3048000" y="1066800"/>
          <a:ext cx="2844800" cy="990600"/>
        </p:xfrm>
        <a:graphic>
          <a:graphicData uri="http://schemas.openxmlformats.org/presentationml/2006/ole">
            <p:oleObj spid="_x0000_s460804" name="Equation" r:id="rId3" imgW="2844720" imgH="990360" progId="Equation.3">
              <p:embed/>
            </p:oleObj>
          </a:graphicData>
        </a:graphic>
      </p:graphicFrame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p:oleObj spid="_x0000_s460805" name="Equation" r:id="rId4" imgW="8521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8181-53AC-4797-88B4-B63931DF9A5E}" type="slidenum">
              <a:rPr lang="en-US"/>
              <a:pPr/>
              <a:t>25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In general we write: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If:</a:t>
            </a:r>
          </a:p>
        </p:txBody>
      </p:sp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4800600" y="1066800"/>
          <a:ext cx="2044700" cy="1003300"/>
        </p:xfrm>
        <a:graphic>
          <a:graphicData uri="http://schemas.openxmlformats.org/presentationml/2006/ole">
            <p:oleObj spid="_x0000_s461828" name="Equation" r:id="rId3" imgW="2044440" imgH="1002960" progId="Equation.3">
              <p:embed/>
            </p:oleObj>
          </a:graphicData>
        </a:graphic>
      </p:graphicFrame>
      <p:graphicFrame>
        <p:nvGraphicFramePr>
          <p:cNvPr id="461829" name="Object 5"/>
          <p:cNvGraphicFramePr>
            <a:graphicFrameLocks noChangeAspect="1"/>
          </p:cNvGraphicFramePr>
          <p:nvPr/>
        </p:nvGraphicFramePr>
        <p:xfrm>
          <a:off x="1981200" y="4343400"/>
          <a:ext cx="5435600" cy="582613"/>
        </p:xfrm>
        <a:graphic>
          <a:graphicData uri="http://schemas.openxmlformats.org/presentationml/2006/ole">
            <p:oleObj spid="_x0000_s461829" name="Equation" r:id="rId4" imgW="543528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24AA-2579-4B3E-B76E-0F264F406FE4}" type="slidenum">
              <a:rPr lang="en-US"/>
              <a:pPr/>
              <a:t>26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By default:</a:t>
            </a:r>
          </a:p>
          <a:p>
            <a:endParaRPr lang="en-US"/>
          </a:p>
        </p:txBody>
      </p:sp>
      <p:graphicFrame>
        <p:nvGraphicFramePr>
          <p:cNvPr id="462852" name="Object 4"/>
          <p:cNvGraphicFramePr>
            <a:graphicFrameLocks noChangeAspect="1"/>
          </p:cNvGraphicFramePr>
          <p:nvPr/>
        </p:nvGraphicFramePr>
        <p:xfrm>
          <a:off x="3657600" y="1600200"/>
          <a:ext cx="1689100" cy="990600"/>
        </p:xfrm>
        <a:graphic>
          <a:graphicData uri="http://schemas.openxmlformats.org/presentationml/2006/ole">
            <p:oleObj spid="_x0000_s462852" name="Equation" r:id="rId3" imgW="1688760" imgH="990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BE9-2CED-4FF6-BF0E-982676B5716A}" type="slidenum">
              <a:rPr lang="en-US"/>
              <a:pPr/>
              <a:t>27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381000" y="1828800"/>
          <a:ext cx="1803400" cy="1193800"/>
        </p:xfrm>
        <a:graphic>
          <a:graphicData uri="http://schemas.openxmlformats.org/presentationml/2006/ole">
            <p:oleObj spid="_x0000_s463876" name="Equation" r:id="rId3" imgW="1803240" imgH="1193760" progId="Equation.3">
              <p:embed/>
            </p:oleObj>
          </a:graphicData>
        </a:graphic>
      </p:graphicFrame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5410200" y="1752600"/>
          <a:ext cx="2451100" cy="4394200"/>
        </p:xfrm>
        <a:graphic>
          <a:graphicData uri="http://schemas.openxmlformats.org/presentationml/2006/ole">
            <p:oleObj spid="_x0000_s463877" name="Equation" r:id="rId4" imgW="2450880" imgH="4394160" progId="Equation.3">
              <p:embed/>
            </p:oleObj>
          </a:graphicData>
        </a:graphic>
      </p:graphicFrame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2347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Derivations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0426-96AF-43B4-976B-942E9380BAC0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464898" name="Object 2"/>
          <p:cNvGraphicFramePr>
            <a:graphicFrameLocks noChangeAspect="1"/>
          </p:cNvGraphicFramePr>
          <p:nvPr/>
        </p:nvGraphicFramePr>
        <p:xfrm>
          <a:off x="4114800" y="1676400"/>
          <a:ext cx="4699000" cy="2819400"/>
        </p:xfrm>
        <a:graphic>
          <a:graphicData uri="http://schemas.openxmlformats.org/presentationml/2006/ole">
            <p:oleObj spid="_x0000_s464898" name="Equation" r:id="rId3" imgW="4698720" imgH="2819160" progId="Equation.3">
              <p:embed/>
            </p:oleObj>
          </a:graphicData>
        </a:graphic>
      </p:graphicFrame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381000" y="1828800"/>
          <a:ext cx="1803400" cy="1193800"/>
        </p:xfrm>
        <a:graphic>
          <a:graphicData uri="http://schemas.openxmlformats.org/presentationml/2006/ole">
            <p:oleObj spid="_x0000_s464899" name="Equation" r:id="rId4" imgW="1803240" imgH="1193760" progId="Equation.3">
              <p:embed/>
            </p:oleObj>
          </a:graphicData>
        </a:graphic>
      </p:graphicFrame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5181600" y="1066800"/>
            <a:ext cx="2347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Derivations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DA6-9A5D-4E33-8ED8-86D104A998B4}" type="slidenum">
              <a:rPr lang="en-US"/>
              <a:pPr/>
              <a:t>29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Derivations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336550" y="1003300"/>
          <a:ext cx="8523288" cy="1295400"/>
        </p:xfrm>
        <a:graphic>
          <a:graphicData uri="http://schemas.openxmlformats.org/presentationml/2006/ole">
            <p:oleObj spid="_x0000_s466948" name="Equation" r:id="rId3" imgW="8521560" imgH="1295280" progId="Equation.3">
              <p:embed/>
            </p:oleObj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406400" y="3098800"/>
          <a:ext cx="4229100" cy="3225800"/>
        </p:xfrm>
        <a:graphic>
          <a:graphicData uri="http://schemas.openxmlformats.org/presentationml/2006/ole">
            <p:oleObj spid="_x0000_s466949" name="Equation" r:id="rId4" imgW="4228920" imgH="322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grammar gives a precise, easy to understand, syntactic specification for the programs of a PL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 efficient parser can be constructed automatically from a properly designed grammar. Certain parser construction process – reveal syntactic ambiguities and the other go undetected in the initial design of a language.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grammar imparts a structure to a program that is useful for its translation into object code and for the detection of errors.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8380-2F6C-411A-A57E-B4080CF4B5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D788-8500-46AB-8305-578978B041E1}" type="slidenum">
              <a:rPr lang="en-US"/>
              <a:pPr/>
              <a:t>30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Grammar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For a grammar </a:t>
            </a:r>
          </a:p>
          <a:p>
            <a:r>
              <a:rPr lang="en-US"/>
              <a:t>with start variable      : 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3200400" y="1524000"/>
          <a:ext cx="393700" cy="419100"/>
        </p:xfrm>
        <a:graphic>
          <a:graphicData uri="http://schemas.openxmlformats.org/presentationml/2006/ole">
            <p:oleObj spid="_x0000_s467972" name="Equation" r:id="rId3" imgW="393480" imgH="419040" progId="Equation.3">
              <p:embed/>
            </p:oleObj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4038600" y="2057400"/>
          <a:ext cx="328613" cy="419100"/>
        </p:xfrm>
        <a:graphic>
          <a:graphicData uri="http://schemas.openxmlformats.org/presentationml/2006/ole">
            <p:oleObj spid="_x0000_s467973" name="Equation" r:id="rId4" imgW="330120" imgH="419040" progId="Equation.3">
              <p:embed/>
            </p:oleObj>
          </a:graphicData>
        </a:graphic>
      </p:graphicFrame>
      <p:graphicFrame>
        <p:nvGraphicFramePr>
          <p:cNvPr id="467974" name="Object 6"/>
          <p:cNvGraphicFramePr>
            <a:graphicFrameLocks noChangeAspect="1"/>
          </p:cNvGraphicFramePr>
          <p:nvPr/>
        </p:nvGraphicFramePr>
        <p:xfrm>
          <a:off x="2362200" y="3505200"/>
          <a:ext cx="4216400" cy="990600"/>
        </p:xfrm>
        <a:graphic>
          <a:graphicData uri="http://schemas.openxmlformats.org/presentationml/2006/ole">
            <p:oleObj spid="_x0000_s467974" name="Equation" r:id="rId5" imgW="4216320" imgH="990360" progId="Equation.3">
              <p:embed/>
            </p:oleObj>
          </a:graphicData>
        </a:graphic>
      </p:graphicFrame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2819400" y="5715000"/>
            <a:ext cx="383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of terminals</a:t>
            </a:r>
          </a:p>
        </p:txBody>
      </p:sp>
      <p:sp>
        <p:nvSpPr>
          <p:cNvPr id="467976" name="Line 8"/>
          <p:cNvSpPr>
            <a:spLocks noChangeShapeType="1"/>
          </p:cNvSpPr>
          <p:nvPr/>
        </p:nvSpPr>
        <p:spPr bwMode="auto">
          <a:xfrm flipV="1">
            <a:off x="4267200" y="44958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60A8-CB27-47E7-82DF-E4F5D29E26FA}" type="slidenum">
              <a:rPr lang="en-US"/>
              <a:pPr/>
              <a:t>31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grammar      :</a:t>
            </a:r>
          </a:p>
          <a:p>
            <a:endParaRPr lang="en-US"/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p:oleObj spid="_x0000_s468996" name="Equation" r:id="rId3" imgW="228600" imgH="520560" progId="Equation.3">
              <p:embed/>
            </p:oleObj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4038600" y="914400"/>
          <a:ext cx="1892300" cy="1955800"/>
        </p:xfrm>
        <a:graphic>
          <a:graphicData uri="http://schemas.openxmlformats.org/presentationml/2006/ole">
            <p:oleObj spid="_x0000_s468997" name="Equation" r:id="rId4" imgW="1892160" imgH="1955520" progId="Equation.3">
              <p:embed/>
            </p:oleObj>
          </a:graphicData>
        </a:graphic>
      </p:graphicFrame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2400300" y="3581400"/>
          <a:ext cx="4724400" cy="720725"/>
        </p:xfrm>
        <a:graphic>
          <a:graphicData uri="http://schemas.openxmlformats.org/presentationml/2006/ole">
            <p:oleObj spid="_x0000_s468998" name="Equation" r:id="rId5" imgW="4724280" imgH="723600" progId="Equation.3">
              <p:embed/>
            </p:oleObj>
          </a:graphicData>
        </a:graphic>
      </p:graphicFrame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838200" y="5334000"/>
            <a:ext cx="2081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Since:</a:t>
            </a:r>
          </a:p>
        </p:txBody>
      </p:sp>
      <p:graphicFrame>
        <p:nvGraphicFramePr>
          <p:cNvPr id="469000" name="Object 8"/>
          <p:cNvGraphicFramePr>
            <a:graphicFrameLocks noChangeAspect="1"/>
          </p:cNvGraphicFramePr>
          <p:nvPr/>
        </p:nvGraphicFramePr>
        <p:xfrm>
          <a:off x="3200400" y="4953000"/>
          <a:ext cx="2159000" cy="874713"/>
        </p:xfrm>
        <a:graphic>
          <a:graphicData uri="http://schemas.openxmlformats.org/presentationml/2006/ole">
            <p:oleObj spid="_x0000_s469000" name="Equation" r:id="rId6" imgW="2158920" imgH="876240" progId="Equation.3">
              <p:embed/>
            </p:oleObj>
          </a:graphicData>
        </a:graphic>
      </p:graphicFrame>
      <p:graphicFrame>
        <p:nvGraphicFramePr>
          <p:cNvPr id="469001" name="Object 9"/>
          <p:cNvGraphicFramePr>
            <a:graphicFrameLocks noChangeAspect="1"/>
          </p:cNvGraphicFramePr>
          <p:nvPr/>
        </p:nvGraphicFramePr>
        <p:xfrm>
          <a:off x="2895600" y="914400"/>
          <a:ext cx="393700" cy="419100"/>
        </p:xfrm>
        <a:graphic>
          <a:graphicData uri="http://schemas.openxmlformats.org/presentationml/2006/ole">
            <p:oleObj spid="_x0000_s469001" name="Equation" r:id="rId7" imgW="393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6E2-93E3-41BB-B4AD-F7A94828C083}" type="slidenum">
              <a:rPr lang="en-US"/>
              <a:pPr/>
              <a:t>32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Order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152400" y="1066800"/>
          <a:ext cx="2260600" cy="531813"/>
        </p:xfrm>
        <a:graphic>
          <a:graphicData uri="http://schemas.openxmlformats.org/presentationml/2006/ole">
            <p:oleObj spid="_x0000_s351236" name="Equation" r:id="rId3" imgW="2260440" imgH="533160" progId="Equation.3">
              <p:embed/>
            </p:oleObj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3429000" y="1066800"/>
          <a:ext cx="2476500" cy="1295400"/>
        </p:xfrm>
        <a:graphic>
          <a:graphicData uri="http://schemas.openxmlformats.org/presentationml/2006/ole">
            <p:oleObj spid="_x0000_s351239" name="Equation" r:id="rId4" imgW="2476440" imgH="1295280" progId="Equation.3">
              <p:embed/>
            </p:oleObj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6858000" y="1066800"/>
          <a:ext cx="2260600" cy="1295400"/>
        </p:xfrm>
        <a:graphic>
          <a:graphicData uri="http://schemas.openxmlformats.org/presentationml/2006/ole">
            <p:oleObj spid="_x0000_s351240" name="Equation" r:id="rId5" imgW="2260440" imgH="1295280" progId="Equation.3">
              <p:embed/>
            </p:oleObj>
          </a:graphicData>
        </a:graphic>
      </p:graphicFrame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0" y="2590800"/>
            <a:ext cx="8637588" cy="1604963"/>
            <a:chOff x="0" y="1632"/>
            <a:chExt cx="5441" cy="1011"/>
          </a:xfrm>
        </p:grpSpPr>
        <p:graphicFrame>
          <p:nvGraphicFramePr>
            <p:cNvPr id="351237" name="Object 5"/>
            <p:cNvGraphicFramePr>
              <a:graphicFrameLocks noChangeAspect="1"/>
            </p:cNvGraphicFramePr>
            <p:nvPr/>
          </p:nvGraphicFramePr>
          <p:xfrm>
            <a:off x="536" y="2092"/>
            <a:ext cx="4905" cy="551"/>
          </p:xfrm>
          <a:graphic>
            <a:graphicData uri="http://schemas.openxmlformats.org/presentationml/2006/ole">
              <p:oleObj spid="_x0000_s351237" name="Equation" r:id="rId6" imgW="7785000" imgH="876240" progId="Equation.3">
                <p:embed/>
              </p:oleObj>
            </a:graphicData>
          </a:graphic>
        </p:graphicFrame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0" y="1632"/>
              <a:ext cx="25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</p:grpSp>
      <p:grpSp>
        <p:nvGrpSpPr>
          <p:cNvPr id="351244" name="Group 12"/>
          <p:cNvGrpSpPr>
            <a:grpSpLocks/>
          </p:cNvGrpSpPr>
          <p:nvPr/>
        </p:nvGrpSpPr>
        <p:grpSpPr bwMode="auto">
          <a:xfrm>
            <a:off x="0" y="4724400"/>
            <a:ext cx="8193088" cy="1624013"/>
            <a:chOff x="0" y="2976"/>
            <a:chExt cx="5161" cy="1023"/>
          </a:xfrm>
        </p:grpSpPr>
        <p:graphicFrame>
          <p:nvGraphicFramePr>
            <p:cNvPr id="351238" name="Object 6"/>
            <p:cNvGraphicFramePr>
              <a:graphicFrameLocks noChangeAspect="1"/>
            </p:cNvGraphicFramePr>
            <p:nvPr/>
          </p:nvGraphicFramePr>
          <p:xfrm>
            <a:off x="536" y="3448"/>
            <a:ext cx="4625" cy="551"/>
          </p:xfrm>
          <a:graphic>
            <a:graphicData uri="http://schemas.openxmlformats.org/presentationml/2006/ole">
              <p:oleObj spid="_x0000_s351238" name="Equation" r:id="rId7" imgW="7340400" imgH="876240" progId="Equation.3">
                <p:embed/>
              </p:oleObj>
            </a:graphicData>
          </a:graphic>
        </p:graphicFrame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0" y="2976"/>
              <a:ext cx="26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B981-774A-4384-952F-780A9EAF5EF4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3505200" y="152400"/>
          <a:ext cx="1993900" cy="2044700"/>
        </p:xfrm>
        <a:graphic>
          <a:graphicData uri="http://schemas.openxmlformats.org/presentationml/2006/ole">
            <p:oleObj spid="_x0000_s386050" name="Equation" r:id="rId3" imgW="1993680" imgH="2044440" progId="Equation.3">
              <p:embed/>
            </p:oleObj>
          </a:graphicData>
        </a:graphic>
      </p:graphicFrame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0" y="2286000"/>
            <a:ext cx="8813800" cy="1981200"/>
            <a:chOff x="0" y="1440"/>
            <a:chExt cx="5552" cy="1248"/>
          </a:xfrm>
        </p:grpSpPr>
        <p:sp>
          <p:nvSpPr>
            <p:cNvPr id="386053" name="Text Box 5"/>
            <p:cNvSpPr txBox="1">
              <a:spLocks noChangeArrowheads="1"/>
            </p:cNvSpPr>
            <p:nvPr/>
          </p:nvSpPr>
          <p:spPr bwMode="auto">
            <a:xfrm>
              <a:off x="0" y="1440"/>
              <a:ext cx="25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  <p:graphicFrame>
          <p:nvGraphicFramePr>
            <p:cNvPr id="386057" name="Object 9"/>
            <p:cNvGraphicFramePr>
              <a:graphicFrameLocks noChangeAspect="1"/>
            </p:cNvGraphicFramePr>
            <p:nvPr/>
          </p:nvGraphicFramePr>
          <p:xfrm>
            <a:off x="48" y="1872"/>
            <a:ext cx="5504" cy="816"/>
          </p:xfrm>
          <a:graphic>
            <a:graphicData uri="http://schemas.openxmlformats.org/presentationml/2006/ole">
              <p:oleObj spid="_x0000_s386057" name="Equation" r:id="rId4" imgW="8737560" imgH="1295280" progId="Equation.3">
                <p:embed/>
              </p:oleObj>
            </a:graphicData>
          </a:graphic>
        </p:graphicFrame>
      </p:grpSp>
      <p:grpSp>
        <p:nvGrpSpPr>
          <p:cNvPr id="386060" name="Group 12"/>
          <p:cNvGrpSpPr>
            <a:grpSpLocks/>
          </p:cNvGrpSpPr>
          <p:nvPr/>
        </p:nvGrpSpPr>
        <p:grpSpPr bwMode="auto">
          <a:xfrm>
            <a:off x="-76200" y="4648200"/>
            <a:ext cx="7061200" cy="1981200"/>
            <a:chOff x="-48" y="2928"/>
            <a:chExt cx="4448" cy="1248"/>
          </a:xfrm>
        </p:grpSpPr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-48" y="2928"/>
              <a:ext cx="26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  <p:graphicFrame>
          <p:nvGraphicFramePr>
            <p:cNvPr id="386058" name="Object 10"/>
            <p:cNvGraphicFramePr>
              <a:graphicFrameLocks noChangeAspect="1"/>
            </p:cNvGraphicFramePr>
            <p:nvPr/>
          </p:nvGraphicFramePr>
          <p:xfrm>
            <a:off x="144" y="3360"/>
            <a:ext cx="4256" cy="816"/>
          </p:xfrm>
          <a:graphic>
            <a:graphicData uri="http://schemas.openxmlformats.org/presentationml/2006/ole">
              <p:oleObj spid="_x0000_s386058" name="Equation" r:id="rId5" imgW="6756120" imgH="12952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6BC-F3D4-46D0-9F23-43D99FF390BB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000"/>
              <a:t>Derivation Trees</a:t>
            </a:r>
            <a:br>
              <a:rPr lang="en-US" sz="4000"/>
            </a:br>
            <a:r>
              <a:rPr lang="en-US" sz="4000"/>
              <a:t>or</a:t>
            </a:r>
            <a:br>
              <a:rPr lang="en-US" sz="4000"/>
            </a:br>
            <a:r>
              <a:rPr lang="en-US" sz="4000"/>
              <a:t>Parse trees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Definition.</a:t>
            </a:r>
            <a:r>
              <a:rPr lang="en-US" sz="2400"/>
              <a:t> v is </a:t>
            </a:r>
            <a:r>
              <a:rPr lang="en-US" sz="2400" b="1"/>
              <a:t>one-step derivable</a:t>
            </a:r>
            <a:r>
              <a:rPr lang="en-US" sz="2400"/>
              <a:t> from u, written u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v, if: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  u = x</a:t>
            </a:r>
            <a:r>
              <a:rPr lang="en-US" sz="2000">
                <a:sym typeface="Symbol" pitchFamily="18" charset="2"/>
              </a:rPr>
              <a:t></a:t>
            </a:r>
            <a:r>
              <a:rPr lang="en-US" sz="2000"/>
              <a:t>z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 v = x</a:t>
            </a:r>
            <a:r>
              <a:rPr lang="en-US" sz="2000">
                <a:sym typeface="Symbol" pitchFamily="18" charset="2"/>
              </a:rPr>
              <a:t></a:t>
            </a:r>
            <a:r>
              <a:rPr lang="en-US" sz="2000"/>
              <a:t>z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  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</a:t>
            </a:r>
            <a:r>
              <a:rPr lang="en-US" sz="2000"/>
              <a:t> in R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 b="1"/>
              <a:t>Definition.</a:t>
            </a:r>
            <a:r>
              <a:rPr lang="en-US" sz="2400"/>
              <a:t> v is </a:t>
            </a:r>
            <a:r>
              <a:rPr lang="en-US" sz="2400" b="1"/>
              <a:t>derivable</a:t>
            </a:r>
            <a:r>
              <a:rPr lang="en-US" sz="2400"/>
              <a:t>  from u, written u </a:t>
            </a:r>
            <a:r>
              <a:rPr lang="en-US" sz="2400">
                <a:sym typeface="Symbol" pitchFamily="18" charset="2"/>
              </a:rPr>
              <a:t>*</a:t>
            </a:r>
            <a:r>
              <a:rPr lang="en-US" sz="2400"/>
              <a:t> v, if:</a:t>
            </a:r>
          </a:p>
          <a:p>
            <a:pPr>
              <a:lnSpc>
                <a:spcPct val="90000"/>
              </a:lnSpc>
            </a:pPr>
            <a:r>
              <a:rPr lang="en-US" sz="2400"/>
              <a:t>There is a chain of one-derivations of the form: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  u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u1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u2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…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v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Definition</a:t>
            </a:r>
            <a:r>
              <a:rPr lang="en-US" sz="2800"/>
              <a:t>. Given a context-free grammar </a:t>
            </a:r>
          </a:p>
          <a:p>
            <a:r>
              <a:rPr lang="en-US" sz="2800"/>
              <a:t>G = (</a:t>
            </a:r>
            <a:r>
              <a:rPr lang="en-US" sz="2800">
                <a:sym typeface="Symbol" pitchFamily="18" charset="2"/>
              </a:rPr>
              <a:t></a:t>
            </a:r>
            <a:r>
              <a:rPr lang="en-US" sz="2800"/>
              <a:t>, NT, R, S), the </a:t>
            </a:r>
            <a:r>
              <a:rPr lang="en-US" sz="2800" b="1"/>
              <a:t>language generated</a:t>
            </a:r>
            <a:r>
              <a:rPr lang="en-US" sz="2800"/>
              <a:t> or </a:t>
            </a:r>
          </a:p>
          <a:p>
            <a:r>
              <a:rPr lang="en-US" sz="2800"/>
              <a:t>derived from G is the set:</a:t>
            </a:r>
          </a:p>
          <a:p>
            <a:r>
              <a:rPr lang="en-US" sz="2800"/>
              <a:t> </a:t>
            </a:r>
          </a:p>
          <a:p>
            <a:r>
              <a:rPr lang="en-US" sz="2800"/>
              <a:t>                    L(G) =  {w :                }</a:t>
            </a:r>
          </a:p>
          <a:p>
            <a:r>
              <a:rPr lang="en-US" sz="280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/>
              <a:t>Definition</a:t>
            </a:r>
            <a:r>
              <a:rPr lang="en-US" sz="2800"/>
              <a:t>. A language L is context-free if there is a context-free grammar  G = (</a:t>
            </a:r>
            <a:r>
              <a:rPr lang="en-US" sz="2800">
                <a:sym typeface="Symbol" pitchFamily="18" charset="2"/>
              </a:rPr>
              <a:t></a:t>
            </a:r>
            <a:r>
              <a:rPr lang="en-US" sz="2800"/>
              <a:t>, NT, R, S), such that L is generated from G</a:t>
            </a:r>
          </a:p>
          <a:p>
            <a:endParaRPr lang="en-US" sz="28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029200" y="3352800"/>
            <a:ext cx="125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6" grpId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Definition</a:t>
            </a:r>
            <a:r>
              <a:rPr lang="en-US"/>
              <a:t>. A </a:t>
            </a:r>
            <a:r>
              <a:rPr lang="en-US" b="1"/>
              <a:t>left-most derivation</a:t>
            </a:r>
            <a:r>
              <a:rPr lang="en-US"/>
              <a:t> of a sentential form is one in which rules transforming the left-most nonterminal are always applied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/>
              <a:t>Definition</a:t>
            </a:r>
            <a:r>
              <a:rPr lang="en-US"/>
              <a:t>. A </a:t>
            </a:r>
            <a:r>
              <a:rPr lang="en-US" b="1"/>
              <a:t>right-most derivation</a:t>
            </a:r>
            <a:r>
              <a:rPr lang="en-US"/>
              <a:t> of a sentential form is one in which rules transforming the right-most nonterminal are always applied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/>
              <a:t>Leftmost Derivation Rightmost Derivation</a:t>
            </a:r>
            <a:endParaRPr lang="th-TH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th-TH" sz="1600"/>
              <a:t>Each step of the derivation is a replacement of the </a:t>
            </a:r>
            <a:r>
              <a:rPr lang="th-TH" sz="1600" i="1"/>
              <a:t>leftmost</a:t>
            </a:r>
            <a:r>
              <a:rPr lang="th-TH" sz="1600"/>
              <a:t> nonterminals in a sentential form.</a:t>
            </a:r>
          </a:p>
          <a:p>
            <a:pPr>
              <a:lnSpc>
                <a:spcPct val="70000"/>
              </a:lnSpc>
              <a:buFontTx/>
              <a:buNone/>
            </a:pPr>
            <a:endParaRPr lang="th-TH" sz="1600" b="1"/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</a:t>
            </a:r>
            <a:r>
              <a:rPr lang="th-TH" sz="2400" b="1">
                <a:cs typeface="Tahoma" pitchFamily="34" charset="0"/>
              </a:rPr>
              <a:t>E </a:t>
            </a:r>
            <a:r>
              <a:rPr lang="th-TH" sz="2400">
                <a:cs typeface="Tahoma" pitchFamily="34" charset="0"/>
              </a:rPr>
              <a:t>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O E)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</a:t>
            </a:r>
            <a:r>
              <a:rPr lang="th-TH" sz="2400" b="1">
                <a:cs typeface="Tahoma" pitchFamily="34" charset="0"/>
              </a:rPr>
              <a:t>O</a:t>
            </a:r>
            <a:r>
              <a:rPr lang="th-TH" sz="2400">
                <a:cs typeface="Tahoma" pitchFamily="34" charset="0"/>
              </a:rPr>
              <a:t> E)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id) </a:t>
            </a:r>
            <a:r>
              <a:rPr lang="th-TH" sz="2400" b="1">
                <a:cs typeface="Tahoma" pitchFamily="34" charset="0"/>
              </a:rPr>
              <a:t>O</a:t>
            </a:r>
            <a:r>
              <a:rPr lang="th-TH" sz="2400">
                <a:cs typeface="Tahoma" pitchFamily="34" charset="0"/>
              </a:rPr>
              <a:t>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id) * 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id) * id 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600200"/>
            <a:ext cx="4040187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th-TH" sz="2000"/>
              <a:t>Each step of the derivation is a replacement of the </a:t>
            </a:r>
            <a:r>
              <a:rPr lang="th-TH" sz="2000" i="1"/>
              <a:t>rightmost</a:t>
            </a:r>
            <a:r>
              <a:rPr lang="th-TH" sz="2000"/>
              <a:t> nonterminals in a sentential form.</a:t>
            </a:r>
          </a:p>
          <a:p>
            <a:pPr>
              <a:lnSpc>
                <a:spcPct val="80000"/>
              </a:lnSpc>
              <a:buFontTx/>
              <a:buNone/>
            </a:pPr>
            <a:endParaRPr lang="th-TH" sz="2000"/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E</a:t>
            </a:r>
            <a:r>
              <a:rPr lang="th-TH" sz="2400" b="1">
                <a:cs typeface="Tahoma" pitchFamily="34" charset="0"/>
              </a:rPr>
              <a:t> </a:t>
            </a:r>
            <a:r>
              <a:rPr lang="th-TH" sz="2400">
                <a:cs typeface="Tahoma" pitchFamily="34" charset="0"/>
              </a:rPr>
              <a:t>O 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E </a:t>
            </a:r>
            <a:r>
              <a:rPr lang="th-TH" sz="2400" b="1">
                <a:cs typeface="Tahoma" pitchFamily="34" charset="0"/>
              </a:rPr>
              <a:t>O</a:t>
            </a:r>
            <a:r>
              <a:rPr lang="th-TH" sz="2400">
                <a:cs typeface="Tahoma" pitchFamily="34" charset="0"/>
              </a:rPr>
              <a:t>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(E O 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(E </a:t>
            </a:r>
            <a:r>
              <a:rPr lang="th-TH" sz="2400" b="1">
                <a:cs typeface="Tahoma" pitchFamily="34" charset="0"/>
              </a:rPr>
              <a:t>O</a:t>
            </a:r>
            <a:r>
              <a:rPr lang="th-TH" sz="2400">
                <a:cs typeface="Tahoma" pitchFamily="34" charset="0"/>
              </a:rPr>
              <a:t> id)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+ id)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id) * id</a:t>
            </a:r>
            <a:r>
              <a:rPr lang="th-TH">
                <a:cs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&amp; Rightmost Derivations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371600" y="2590800"/>
            <a:ext cx="5776913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</a:rPr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S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AB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AAB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</a:t>
            </a:r>
            <a:r>
              <a:rPr lang="en-US" dirty="0" err="1">
                <a:latin typeface="Tahoma" pitchFamily="34" charset="0"/>
              </a:rPr>
              <a:t>AB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</a:t>
            </a:r>
            <a:r>
              <a:rPr lang="en-US" dirty="0" err="1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aab</a:t>
            </a:r>
            <a:r>
              <a:rPr lang="en-US" dirty="0" err="1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aabb</a:t>
            </a:r>
            <a:endParaRPr lang="en-US" b="1" dirty="0">
              <a:latin typeface="Tahoma" pitchFamily="34" charset="0"/>
            </a:endParaRP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S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AB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</a:t>
            </a:r>
            <a:r>
              <a:rPr lang="en-US" b="1" dirty="0" err="1">
                <a:latin typeface="Tahoma" pitchFamily="34" charset="0"/>
              </a:rPr>
              <a:t>b</a:t>
            </a:r>
            <a:r>
              <a:rPr lang="en-US" dirty="0" err="1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</a:t>
            </a:r>
            <a:r>
              <a:rPr lang="en-US" b="1" dirty="0" err="1">
                <a:latin typeface="Tahoma" pitchFamily="34" charset="0"/>
              </a:rPr>
              <a:t>bb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AA</a:t>
            </a:r>
            <a:r>
              <a:rPr lang="en-US" b="1" dirty="0" err="1">
                <a:latin typeface="Tahoma" pitchFamily="34" charset="0"/>
              </a:rPr>
              <a:t>bb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</a:t>
            </a:r>
            <a:r>
              <a:rPr lang="en-US" b="1" dirty="0" err="1">
                <a:latin typeface="Tahoma" pitchFamily="34" charset="0"/>
              </a:rPr>
              <a:t>abb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aabb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2582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S  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</a:rPr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A  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>
                <a:latin typeface="Tahoma" pitchFamily="34" charset="0"/>
              </a:rPr>
              <a:t> | </a:t>
            </a:r>
            <a:r>
              <a:rPr lang="en-US" b="1" dirty="0">
                <a:latin typeface="Tahoma" pitchFamily="34" charset="0"/>
              </a:rPr>
              <a:t>a</a:t>
            </a:r>
            <a:r>
              <a:rPr lang="en-US" dirty="0">
                <a:latin typeface="Tahoma" pitchFamily="34" charset="0"/>
              </a:rPr>
              <a:t> | A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| A </a:t>
            </a:r>
            <a:r>
              <a:rPr lang="en-US" dirty="0" err="1">
                <a:latin typeface="Tahoma" pitchFamily="34" charset="0"/>
              </a:rPr>
              <a:t>A</a:t>
            </a:r>
            <a:endParaRPr lang="en-US" dirty="0">
              <a:latin typeface="Tahoma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B  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|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>
                <a:latin typeface="Tahoma" pitchFamily="34" charset="0"/>
              </a:rPr>
              <a:t>c</a:t>
            </a:r>
            <a:r>
              <a:rPr lang="en-US" dirty="0">
                <a:latin typeface="Tahoma" pitchFamily="34" charset="0"/>
              </a:rPr>
              <a:t> | B </a:t>
            </a:r>
            <a:r>
              <a:rPr lang="en-US" b="1" dirty="0">
                <a:latin typeface="Tahoma" pitchFamily="34" charset="0"/>
              </a:rPr>
              <a:t>c</a:t>
            </a:r>
            <a:r>
              <a:rPr lang="en-US" dirty="0">
                <a:latin typeface="Tahoma" pitchFamily="34" charset="0"/>
              </a:rPr>
              <a:t> |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B</a:t>
            </a:r>
            <a:endParaRPr lang="en-US" dirty="0">
              <a:latin typeface="Tahom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3962400"/>
            <a:ext cx="1260475" cy="2225675"/>
            <a:chOff x="575" y="1872"/>
            <a:chExt cx="794" cy="1402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S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713842" y="4038600"/>
            <a:ext cx="6430158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These two derivations are special.</a:t>
            </a:r>
          </a:p>
          <a:p>
            <a:r>
              <a:rPr lang="en-US" sz="2000" dirty="0" smtClean="0">
                <a:latin typeface="Tahoma" pitchFamily="34" charset="0"/>
              </a:rPr>
              <a:t>1</a:t>
            </a:r>
            <a:r>
              <a:rPr lang="en-US" sz="2000" baseline="30000" dirty="0" smtClean="0">
                <a:latin typeface="Tahoma" pitchFamily="34" charset="0"/>
              </a:rPr>
              <a:t>st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derivation is </a:t>
            </a:r>
            <a:r>
              <a:rPr lang="en-US" sz="2000" i="1" dirty="0">
                <a:latin typeface="Tahoma" pitchFamily="34" charset="0"/>
              </a:rPr>
              <a:t>leftmost</a:t>
            </a:r>
            <a:r>
              <a:rPr lang="en-US" sz="2000" dirty="0">
                <a:latin typeface="Tahoma" pitchFamily="34" charset="0"/>
              </a:rPr>
              <a:t>.</a:t>
            </a:r>
          </a:p>
          <a:p>
            <a:pPr lvl="1"/>
            <a:r>
              <a:rPr lang="en-US" dirty="0">
                <a:latin typeface="Tahoma" pitchFamily="34" charset="0"/>
              </a:rPr>
              <a:t>Always picks leftmost variable.</a:t>
            </a:r>
          </a:p>
          <a:p>
            <a:r>
              <a:rPr lang="en-US" sz="2000" dirty="0" smtClean="0">
                <a:latin typeface="Tahoma" pitchFamily="34" charset="0"/>
              </a:rPr>
              <a:t>2</a:t>
            </a:r>
            <a:r>
              <a:rPr lang="en-US" sz="2000" baseline="30000" dirty="0" smtClean="0">
                <a:latin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derivation is </a:t>
            </a:r>
            <a:r>
              <a:rPr lang="en-US" sz="2000" i="1" dirty="0">
                <a:latin typeface="Tahoma" pitchFamily="34" charset="0"/>
              </a:rPr>
              <a:t>rightmost</a:t>
            </a:r>
            <a:r>
              <a:rPr lang="en-US" sz="2000" dirty="0">
                <a:latin typeface="Tahoma" pitchFamily="34" charset="0"/>
              </a:rPr>
              <a:t>.</a:t>
            </a:r>
          </a:p>
          <a:p>
            <a:pPr lvl="1"/>
            <a:r>
              <a:rPr lang="en-US" dirty="0">
                <a:latin typeface="Tahoma" pitchFamily="34" charset="0"/>
              </a:rPr>
              <a:t>Always picks rightmost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b="1" dirty="0"/>
              <a:t>context-free grammar</a:t>
            </a:r>
            <a:r>
              <a:rPr lang="en-US" sz="2800" dirty="0"/>
              <a:t> (</a:t>
            </a:r>
            <a:r>
              <a:rPr lang="en-US" sz="2800" b="1" dirty="0"/>
              <a:t>CFG</a:t>
            </a:r>
            <a:r>
              <a:rPr lang="en-US" sz="2800" dirty="0"/>
              <a:t>) is a </a:t>
            </a:r>
            <a:r>
              <a:rPr lang="en-US" sz="2800" dirty="0">
                <a:hlinkClick r:id="rId2"/>
              </a:rPr>
              <a:t>formal grammar</a:t>
            </a:r>
            <a:r>
              <a:rPr lang="en-US" sz="2800" dirty="0"/>
              <a:t> in which every production rule is of the form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V → </a:t>
            </a:r>
            <a:r>
              <a:rPr lang="en-US" sz="2400" i="1" dirty="0"/>
              <a:t>w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where V is a non-terminal symbol and </a:t>
            </a:r>
            <a:r>
              <a:rPr lang="en-US" sz="2800" i="1" dirty="0"/>
              <a:t>w</a:t>
            </a:r>
            <a:r>
              <a:rPr lang="en-US" sz="2800" dirty="0"/>
              <a:t> is a string consisting of terminals and/or non-terminals.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term "context-free" comes from the fact that the non-terminal V can always be replaced by </a:t>
            </a:r>
            <a:r>
              <a:rPr lang="en-US" sz="2800" i="1" dirty="0"/>
              <a:t>w</a:t>
            </a:r>
            <a:r>
              <a:rPr lang="en-US" sz="2800" dirty="0"/>
              <a:t>, regardless of the context in which it occurs.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Context-free grammars are powerful enough to describe the syntax of </a:t>
            </a:r>
            <a:r>
              <a:rPr lang="en-US" sz="2800" dirty="0">
                <a:hlinkClick r:id="rId3"/>
              </a:rPr>
              <a:t>programming languages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FA1D-63C6-4833-B6D1-43123954DB81}" type="slidenum">
              <a:rPr lang="en-US"/>
              <a:pPr/>
              <a:t>40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3810000" y="1447800"/>
          <a:ext cx="1714500" cy="419100"/>
        </p:xfrm>
        <a:graphic>
          <a:graphicData uri="http://schemas.openxmlformats.org/presentationml/2006/ole">
            <p:oleObj spid="_x0000_s353287" name="Equation" r:id="rId3" imgW="1714320" imgH="419040" progId="Equation.3">
              <p:embed/>
            </p:oleObj>
          </a:graphicData>
        </a:graphic>
      </p:graphicFrame>
      <p:graphicFrame>
        <p:nvGraphicFramePr>
          <p:cNvPr id="353297" name="Object 17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3297" name="Equation" r:id="rId4" imgW="1714320" imgH="419040" progId="Equation.3">
              <p:embed/>
            </p:oleObj>
          </a:graphicData>
        </a:graphic>
      </p:graphicFrame>
      <p:graphicFrame>
        <p:nvGraphicFramePr>
          <p:cNvPr id="353298" name="Object 18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3298" name="Equation" r:id="rId5" imgW="2463480" imgH="533160" progId="Equation.3">
              <p:embed/>
            </p:oleObj>
          </a:graphicData>
        </a:graphic>
      </p:graphicFrame>
      <p:graphicFrame>
        <p:nvGraphicFramePr>
          <p:cNvPr id="353299" name="Object 19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3299" name="Equation" r:id="rId6" imgW="2234880" imgH="533160" progId="Equation.3">
              <p:embed/>
            </p:oleObj>
          </a:graphicData>
        </a:graphic>
      </p:graphicFrame>
      <p:sp>
        <p:nvSpPr>
          <p:cNvPr id="353308" name="Oval 28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09" name="Line 29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0" name="Line 30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1" name="Object 31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3311" name="Equation" r:id="rId7" imgW="304560" imgH="380880" progId="Equation.3">
              <p:embed/>
            </p:oleObj>
          </a:graphicData>
        </a:graphic>
      </p:graphicFrame>
      <p:sp>
        <p:nvSpPr>
          <p:cNvPr id="353312" name="Oval 32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3" name="Oval 33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4" name="Object 34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3314" name="Equation" r:id="rId8" imgW="330120" imgH="368280" progId="Equation.3">
              <p:embed/>
            </p:oleObj>
          </a:graphicData>
        </a:graphic>
      </p:graphicFrame>
      <p:graphicFrame>
        <p:nvGraphicFramePr>
          <p:cNvPr id="353315" name="Object 35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3315" name="Equation" r:id="rId9" imgW="33012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A5A-A402-4118-BF9F-AA5205469C35}" type="slidenum">
              <a:rPr lang="en-US"/>
              <a:pPr/>
              <a:t>41</a:t>
            </a:fld>
            <a:endParaRPr lang="en-US"/>
          </a:p>
        </p:txBody>
      </p:sp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4306" name="Equation" r:id="rId3" imgW="1714320" imgH="419040" progId="Equation.3">
              <p:embed/>
            </p:oleObj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4307" name="Equation" r:id="rId4" imgW="2463480" imgH="533160" progId="Equation.3">
              <p:embed/>
            </p:oleObj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4308" name="Equation" r:id="rId5" imgW="2234880" imgH="533160" progId="Equation.3">
              <p:embed/>
            </p:oleObj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p:oleObj spid="_x0000_s354309" name="Equation" r:id="rId6" imgW="3555720" imgH="419040" progId="Equation.3">
              <p:embed/>
            </p:oleObj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4345" name="Equation" r:id="rId7" imgW="266400" imgH="279360" progId="Equation.3">
              <p:embed/>
            </p:oleObj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4346" name="Equation" r:id="rId8" imgW="266400" imgH="279360" progId="Equation.3">
              <p:embed/>
            </p:oleObj>
          </a:graphicData>
        </a:graphic>
      </p:graphicFrame>
      <p:graphicFrame>
        <p:nvGraphicFramePr>
          <p:cNvPr id="354347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4347" name="Equation" r:id="rId9" imgW="330120" imgH="368280" progId="Equation.3">
              <p:embed/>
            </p:oleObj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1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4351" name="Equation" r:id="rId10" imgW="304560" imgH="380880" progId="Equation.3">
              <p:embed/>
            </p:oleObj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4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4354" name="Equation" r:id="rId11" imgW="330120" imgH="368280" progId="Equation.3">
              <p:embed/>
            </p:oleObj>
          </a:graphicData>
        </a:graphic>
      </p:graphicFrame>
      <p:graphicFrame>
        <p:nvGraphicFramePr>
          <p:cNvPr id="354355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4355" name="Equation" r:id="rId12" imgW="33012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4AE-C41E-4823-B4AD-E710F6876E32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5330" name="Equation" r:id="rId3" imgW="1714320" imgH="419040" progId="Equation.3">
              <p:embed/>
            </p:oleObj>
          </a:graphicData>
        </a:graphic>
      </p:graphicFrame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5331" name="Equation" r:id="rId4" imgW="2463480" imgH="533160" progId="Equation.3">
              <p:embed/>
            </p:oleObj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5332" name="Equation" r:id="rId5" imgW="2234880" imgH="533160" progId="Equation.3">
              <p:embed/>
            </p:oleObj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p:oleObj spid="_x0000_s355333" name="Equation" r:id="rId6" imgW="5651280" imgH="431640" progId="Equation.3">
              <p:embed/>
            </p:oleObj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0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5360" name="Equation" r:id="rId7" imgW="304560" imgH="380880" progId="Equation.3">
              <p:embed/>
            </p:oleObj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3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5363" name="Equation" r:id="rId8" imgW="330120" imgH="368280" progId="Equation.3">
              <p:embed/>
            </p:oleObj>
          </a:graphicData>
        </a:graphic>
      </p:graphicFrame>
      <p:graphicFrame>
        <p:nvGraphicFramePr>
          <p:cNvPr id="355364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5364" name="Equation" r:id="rId9" imgW="330120" imgH="368280" progId="Equation.3">
              <p:embed/>
            </p:oleObj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1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5371" name="Equation" r:id="rId10" imgW="266400" imgH="279360" progId="Equation.3">
              <p:embed/>
            </p:oleObj>
          </a:graphicData>
        </a:graphic>
      </p:graphicFrame>
      <p:graphicFrame>
        <p:nvGraphicFramePr>
          <p:cNvPr id="355372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5372" name="Equation" r:id="rId11" imgW="266400" imgH="279360" progId="Equation.3">
              <p:embed/>
            </p:oleObj>
          </a:graphicData>
        </a:graphic>
      </p:graphicFrame>
      <p:graphicFrame>
        <p:nvGraphicFramePr>
          <p:cNvPr id="355373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5373" name="Equation" r:id="rId12" imgW="330120" imgH="368280" progId="Equation.3">
              <p:embed/>
            </p:oleObj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5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5375" name="Equation" r:id="rId13" imgW="330120" imgH="368280" progId="Equation.3">
              <p:embed/>
            </p:oleObj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5377" name="Equation" r:id="rId14" imgW="253800" imgH="393480" progId="Equation.3">
              <p:embed/>
            </p:oleObj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AB8-EE2C-4D78-9006-FF3BF3EA5399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6354" name="Equation" r:id="rId3" imgW="1714320" imgH="419040" progId="Equation.3">
              <p:embed/>
            </p:oleObj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6355" name="Equation" r:id="rId4" imgW="2463480" imgH="533160" progId="Equation.3">
              <p:embed/>
            </p:oleObj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6356" name="Equation" r:id="rId5" imgW="2234880" imgH="533160" progId="Equation.3">
              <p:embed/>
            </p:oleObj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p:oleObj spid="_x0000_s356357" name="Equation" r:id="rId6" imgW="7441920" imgH="431640" progId="Equation.3">
              <p:embed/>
            </p:oleObj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6361" name="Equation" r:id="rId7" imgW="304560" imgH="380880" progId="Equation.3">
              <p:embed/>
            </p:oleObj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6364" name="Equation" r:id="rId8" imgW="330120" imgH="368280" progId="Equation.3">
              <p:embed/>
            </p:oleObj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6365" name="Equation" r:id="rId9" imgW="330120" imgH="368280" progId="Equation.3">
              <p:embed/>
            </p:oleObj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6372" name="Equation" r:id="rId10" imgW="266400" imgH="279360" progId="Equation.3">
              <p:embed/>
            </p:oleObj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6373" name="Equation" r:id="rId11" imgW="266400" imgH="279360" progId="Equation.3">
              <p:embed/>
            </p:oleObj>
          </a:graphicData>
        </a:graphic>
      </p:graphicFrame>
      <p:graphicFrame>
        <p:nvGraphicFramePr>
          <p:cNvPr id="356374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6374" name="Equation" r:id="rId12" imgW="330120" imgH="368280" progId="Equation.3">
              <p:embed/>
            </p:oleObj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6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6376" name="Equation" r:id="rId13" imgW="330120" imgH="368280" progId="Equation.3">
              <p:embed/>
            </p:oleObj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8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6378" name="Equation" r:id="rId14" imgW="253800" imgH="393480" progId="Equation.3">
              <p:embed/>
            </p:oleObj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6383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p:oleObj spid="_x0000_s356383" name="Equation" r:id="rId15" imgW="30456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211D-DFD2-43E9-9BD9-4853ABEDEECA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357378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7378" name="Equation" r:id="rId3" imgW="1714320" imgH="419040" progId="Equation.3">
              <p:embed/>
            </p:oleObj>
          </a:graphicData>
        </a:graphic>
      </p:graphicFrame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7379" name="Equation" r:id="rId4" imgW="2463480" imgH="533160" progId="Equation.3">
              <p:embed/>
            </p:oleObj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7380" name="Equation" r:id="rId5" imgW="2234880" imgH="533160" progId="Equation.3">
              <p:embed/>
            </p:oleObj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p:oleObj spid="_x0000_s357381" name="Equation" r:id="rId6" imgW="8915400" imgH="431640" progId="Equation.3">
              <p:embed/>
            </p:oleObj>
          </a:graphicData>
        </a:graphic>
      </p:graphicFrame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5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7385" name="Equation" r:id="rId7" imgW="304560" imgH="380880" progId="Equation.3">
              <p:embed/>
            </p:oleObj>
          </a:graphicData>
        </a:graphic>
      </p:graphicFrame>
      <p:sp>
        <p:nvSpPr>
          <p:cNvPr id="357386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7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8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7388" name="Equation" r:id="rId8" imgW="330120" imgH="368280" progId="Equation.3">
              <p:embed/>
            </p:oleObj>
          </a:graphicData>
        </a:graphic>
      </p:graphicFrame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7389" name="Equation" r:id="rId9" imgW="330120" imgH="368280" progId="Equation.3">
              <p:embed/>
            </p:oleObj>
          </a:graphicData>
        </a:graphic>
      </p:graphicFrame>
      <p:sp>
        <p:nvSpPr>
          <p:cNvPr id="357390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2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3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4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96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7396" name="Equation" r:id="rId10" imgW="266400" imgH="279360" progId="Equation.3">
              <p:embed/>
            </p:oleObj>
          </a:graphicData>
        </a:graphic>
      </p:graphicFrame>
      <p:graphicFrame>
        <p:nvGraphicFramePr>
          <p:cNvPr id="357397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7397" name="Equation" r:id="rId11" imgW="266400" imgH="279360" progId="Equation.3">
              <p:embed/>
            </p:oleObj>
          </a:graphicData>
        </a:graphic>
      </p:graphicFrame>
      <p:graphicFrame>
        <p:nvGraphicFramePr>
          <p:cNvPr id="357398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7398" name="Equation" r:id="rId12" imgW="330120" imgH="368280" progId="Equation.3">
              <p:embed/>
            </p:oleObj>
          </a:graphicData>
        </a:graphic>
      </p:graphicFrame>
      <p:sp>
        <p:nvSpPr>
          <p:cNvPr id="357399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0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7400" name="Equation" r:id="rId13" imgW="330120" imgH="368280" progId="Equation.3">
              <p:embed/>
            </p:oleObj>
          </a:graphicData>
        </a:graphic>
      </p:graphicFrame>
      <p:sp>
        <p:nvSpPr>
          <p:cNvPr id="357401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2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7402" name="Equation" r:id="rId14" imgW="253800" imgH="393480" progId="Equation.3">
              <p:embed/>
            </p:oleObj>
          </a:graphicData>
        </a:graphic>
      </p:graphicFrame>
      <p:sp>
        <p:nvSpPr>
          <p:cNvPr id="357403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7404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5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6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07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p:oleObj spid="_x0000_s357407" name="Equation" r:id="rId15" imgW="304560" imgH="380880" progId="Equation.3">
              <p:embed/>
            </p:oleObj>
          </a:graphicData>
        </a:graphic>
      </p:graphicFrame>
      <p:sp>
        <p:nvSpPr>
          <p:cNvPr id="357408" name="Oval 32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10" name="Object 34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p:oleObj spid="_x0000_s357410" name="Equation" r:id="rId16" imgW="304560" imgH="380880" progId="Equation.3">
              <p:embed/>
            </p:oleObj>
          </a:graphicData>
        </a:graphic>
      </p:graphicFrame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E98-881A-4926-9108-440C07FC00AF}" type="slidenum">
              <a:rPr lang="en-US"/>
              <a:pPr/>
              <a:t>45</a:t>
            </a:fld>
            <a:endParaRPr lang="en-US"/>
          </a:p>
        </p:txBody>
      </p:sp>
      <p:graphicFrame>
        <p:nvGraphicFramePr>
          <p:cNvPr id="358433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p:oleObj spid="_x0000_s358433" name="Equation" r:id="rId3" imgW="8915400" imgH="431640" progId="Equation.3">
              <p:embed/>
            </p:oleObj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848600" y="36576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58435" name="Object 35"/>
          <p:cNvGraphicFramePr>
            <a:graphicFrameLocks noChangeAspect="1"/>
          </p:cNvGraphicFramePr>
          <p:nvPr/>
        </p:nvGraphicFramePr>
        <p:xfrm>
          <a:off x="7724775" y="4483100"/>
          <a:ext cx="1346200" cy="1193800"/>
        </p:xfrm>
        <a:graphic>
          <a:graphicData uri="http://schemas.openxmlformats.org/presentationml/2006/ole">
            <p:oleObj spid="_x0000_s358435" name="Equation" r:id="rId4" imgW="1346040" imgH="1193760" progId="Equation.3">
              <p:embed/>
            </p:oleObj>
          </a:graphicData>
        </a:graphic>
      </p:graphicFrame>
      <p:sp>
        <p:nvSpPr>
          <p:cNvPr id="358438" name="Freeform 38"/>
          <p:cNvSpPr>
            <a:spLocks/>
          </p:cNvSpPr>
          <p:nvPr/>
        </p:nvSpPr>
        <p:spPr bwMode="auto">
          <a:xfrm>
            <a:off x="838200" y="4191000"/>
            <a:ext cx="6896100" cy="2667000"/>
          </a:xfrm>
          <a:custGeom>
            <a:avLst/>
            <a:gdLst/>
            <a:ahLst/>
            <a:cxnLst>
              <a:cxn ang="0">
                <a:pos x="288" y="224"/>
              </a:cxn>
              <a:cxn ang="0">
                <a:pos x="1584" y="224"/>
              </a:cxn>
              <a:cxn ang="0">
                <a:pos x="1776" y="848"/>
              </a:cxn>
              <a:cxn ang="0">
                <a:pos x="2304" y="1088"/>
              </a:cxn>
              <a:cxn ang="0">
                <a:pos x="3216" y="1040"/>
              </a:cxn>
              <a:cxn ang="0">
                <a:pos x="3408" y="608"/>
              </a:cxn>
              <a:cxn ang="0">
                <a:pos x="3552" y="128"/>
              </a:cxn>
              <a:cxn ang="0">
                <a:pos x="4128" y="128"/>
              </a:cxn>
              <a:cxn ang="0">
                <a:pos x="4272" y="896"/>
              </a:cxn>
              <a:cxn ang="0">
                <a:pos x="3696" y="1568"/>
              </a:cxn>
              <a:cxn ang="0">
                <a:pos x="3024" y="1952"/>
              </a:cxn>
              <a:cxn ang="0">
                <a:pos x="1824" y="1952"/>
              </a:cxn>
              <a:cxn ang="0">
                <a:pos x="1536" y="1232"/>
              </a:cxn>
              <a:cxn ang="0">
                <a:pos x="912" y="944"/>
              </a:cxn>
              <a:cxn ang="0">
                <a:pos x="144" y="944"/>
              </a:cxn>
              <a:cxn ang="0">
                <a:pos x="48" y="320"/>
              </a:cxn>
              <a:cxn ang="0">
                <a:pos x="288" y="224"/>
              </a:cxn>
            </a:cxnLst>
            <a:rect l="0" t="0" r="r" b="b"/>
            <a:pathLst>
              <a:path w="4344" h="2072">
                <a:moveTo>
                  <a:pt x="288" y="224"/>
                </a:moveTo>
                <a:cubicBezTo>
                  <a:pt x="544" y="208"/>
                  <a:pt x="1336" y="120"/>
                  <a:pt x="1584" y="224"/>
                </a:cubicBezTo>
                <a:cubicBezTo>
                  <a:pt x="1832" y="328"/>
                  <a:pt x="1656" y="704"/>
                  <a:pt x="1776" y="848"/>
                </a:cubicBezTo>
                <a:cubicBezTo>
                  <a:pt x="1896" y="992"/>
                  <a:pt x="2064" y="1056"/>
                  <a:pt x="2304" y="1088"/>
                </a:cubicBezTo>
                <a:cubicBezTo>
                  <a:pt x="2544" y="1120"/>
                  <a:pt x="3032" y="1120"/>
                  <a:pt x="3216" y="1040"/>
                </a:cubicBezTo>
                <a:cubicBezTo>
                  <a:pt x="3400" y="960"/>
                  <a:pt x="3352" y="760"/>
                  <a:pt x="3408" y="608"/>
                </a:cubicBezTo>
                <a:cubicBezTo>
                  <a:pt x="3464" y="456"/>
                  <a:pt x="3432" y="208"/>
                  <a:pt x="3552" y="128"/>
                </a:cubicBezTo>
                <a:cubicBezTo>
                  <a:pt x="3672" y="48"/>
                  <a:pt x="4008" y="0"/>
                  <a:pt x="4128" y="128"/>
                </a:cubicBezTo>
                <a:cubicBezTo>
                  <a:pt x="4248" y="256"/>
                  <a:pt x="4344" y="656"/>
                  <a:pt x="4272" y="896"/>
                </a:cubicBezTo>
                <a:cubicBezTo>
                  <a:pt x="4200" y="1136"/>
                  <a:pt x="3904" y="1392"/>
                  <a:pt x="3696" y="1568"/>
                </a:cubicBezTo>
                <a:cubicBezTo>
                  <a:pt x="3488" y="1744"/>
                  <a:pt x="3336" y="1888"/>
                  <a:pt x="3024" y="1952"/>
                </a:cubicBezTo>
                <a:cubicBezTo>
                  <a:pt x="2712" y="2016"/>
                  <a:pt x="2072" y="2072"/>
                  <a:pt x="1824" y="1952"/>
                </a:cubicBezTo>
                <a:cubicBezTo>
                  <a:pt x="1576" y="1832"/>
                  <a:pt x="1688" y="1400"/>
                  <a:pt x="1536" y="1232"/>
                </a:cubicBezTo>
                <a:cubicBezTo>
                  <a:pt x="1384" y="1064"/>
                  <a:pt x="1144" y="992"/>
                  <a:pt x="912" y="944"/>
                </a:cubicBezTo>
                <a:cubicBezTo>
                  <a:pt x="680" y="896"/>
                  <a:pt x="288" y="1048"/>
                  <a:pt x="144" y="944"/>
                </a:cubicBezTo>
                <a:cubicBezTo>
                  <a:pt x="0" y="840"/>
                  <a:pt x="24" y="440"/>
                  <a:pt x="48" y="320"/>
                </a:cubicBezTo>
                <a:cubicBezTo>
                  <a:pt x="72" y="200"/>
                  <a:pt x="32" y="240"/>
                  <a:pt x="288" y="224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2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8442" name="Equation" r:id="rId5" imgW="304560" imgH="380880" progId="Equation.3">
              <p:embed/>
            </p:oleObj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5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8445" name="Equation" r:id="rId6" imgW="330120" imgH="368280" progId="Equation.3">
              <p:embed/>
            </p:oleObj>
          </a:graphicData>
        </a:graphic>
      </p:graphicFrame>
      <p:graphicFrame>
        <p:nvGraphicFramePr>
          <p:cNvPr id="358446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8446" name="Equation" r:id="rId7" imgW="330120" imgH="368280" progId="Equation.3">
              <p:embed/>
            </p:oleObj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8453" name="Equation" r:id="rId8" imgW="266400" imgH="279360" progId="Equation.3">
              <p:embed/>
            </p:oleObj>
          </a:graphicData>
        </a:graphic>
      </p:graphicFrame>
      <p:graphicFrame>
        <p:nvGraphicFramePr>
          <p:cNvPr id="35845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8454" name="Equation" r:id="rId9" imgW="266400" imgH="279360" progId="Equation.3">
              <p:embed/>
            </p:oleObj>
          </a:graphicData>
        </a:graphic>
      </p:graphicFrame>
      <p:graphicFrame>
        <p:nvGraphicFramePr>
          <p:cNvPr id="35845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8455" name="Equation" r:id="rId10" imgW="330120" imgH="368280" progId="Equation.3">
              <p:embed/>
            </p:oleObj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7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8457" name="Equation" r:id="rId11" imgW="330120" imgH="368280" progId="Equation.3">
              <p:embed/>
            </p:oleObj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9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8459" name="Equation" r:id="rId12" imgW="253800" imgH="393480" progId="Equation.3">
              <p:embed/>
            </p:oleObj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4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p:oleObj spid="_x0000_s358464" name="Equation" r:id="rId13" imgW="304560" imgH="380880" progId="Equation.3">
              <p:embed/>
            </p:oleObj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7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p:oleObj spid="_x0000_s358467" name="Equation" r:id="rId14" imgW="304560" imgH="380880" progId="Equation.3">
              <p:embed/>
            </p:oleObj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  <p:graphicFrame>
        <p:nvGraphicFramePr>
          <p:cNvPr id="358469" name="Object 69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8469" name="Equation" r:id="rId15" imgW="1714320" imgH="419040" progId="Equation.3">
              <p:embed/>
            </p:oleObj>
          </a:graphicData>
        </a:graphic>
      </p:graphicFrame>
      <p:graphicFrame>
        <p:nvGraphicFramePr>
          <p:cNvPr id="358470" name="Object 70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8470" name="Equation" r:id="rId16" imgW="2463480" imgH="533160" progId="Equation.3">
              <p:embed/>
            </p:oleObj>
          </a:graphicData>
        </a:graphic>
      </p:graphicFrame>
      <p:graphicFrame>
        <p:nvGraphicFramePr>
          <p:cNvPr id="358471" name="Object 71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8471" name="Equation" r:id="rId17" imgW="223488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DDD-BF6E-49D2-86F0-1E4F08D4B1B2}" type="slidenum">
              <a:rPr lang="en-US"/>
              <a:pPr/>
              <a:t>46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Derivation Trees 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59450" name="Object 26"/>
          <p:cNvGraphicFramePr>
            <a:graphicFrameLocks noChangeAspect="1"/>
          </p:cNvGraphicFramePr>
          <p:nvPr/>
        </p:nvGraphicFramePr>
        <p:xfrm>
          <a:off x="5181600" y="2895600"/>
          <a:ext cx="1714500" cy="419100"/>
        </p:xfrm>
        <a:graphic>
          <a:graphicData uri="http://schemas.openxmlformats.org/presentationml/2006/ole">
            <p:oleObj spid="_x0000_s359450" name="Equation" r:id="rId3" imgW="1714320" imgH="419040" progId="Equation.3">
              <p:embed/>
            </p:oleObj>
          </a:graphicData>
        </a:graphic>
      </p:graphicFrame>
      <p:sp>
        <p:nvSpPr>
          <p:cNvPr id="359451" name="Oval 27"/>
          <p:cNvSpPr>
            <a:spLocks noChangeArrowheads="1"/>
          </p:cNvSpPr>
          <p:nvPr/>
        </p:nvSpPr>
        <p:spPr bwMode="auto">
          <a:xfrm>
            <a:off x="5638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2" name="Line 28"/>
          <p:cNvSpPr>
            <a:spLocks noChangeShapeType="1"/>
          </p:cNvSpPr>
          <p:nvPr/>
        </p:nvSpPr>
        <p:spPr bwMode="auto">
          <a:xfrm flipH="1">
            <a:off x="4572000" y="4267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3" name="Line 29"/>
          <p:cNvSpPr>
            <a:spLocks noChangeShapeType="1"/>
          </p:cNvSpPr>
          <p:nvPr/>
        </p:nvSpPr>
        <p:spPr bwMode="auto">
          <a:xfrm>
            <a:off x="6172200" y="4267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4" name="Object 30"/>
          <p:cNvGraphicFramePr>
            <a:graphicFrameLocks noChangeAspect="1"/>
          </p:cNvGraphicFramePr>
          <p:nvPr/>
        </p:nvGraphicFramePr>
        <p:xfrm>
          <a:off x="5803900" y="3803650"/>
          <a:ext cx="303213" cy="381000"/>
        </p:xfrm>
        <a:graphic>
          <a:graphicData uri="http://schemas.openxmlformats.org/presentationml/2006/ole">
            <p:oleObj spid="_x0000_s359454" name="Equation" r:id="rId4" imgW="304560" imgH="380880" progId="Equation.3">
              <p:embed/>
            </p:oleObj>
          </a:graphicData>
        </a:graphic>
      </p:graphicFrame>
      <p:sp>
        <p:nvSpPr>
          <p:cNvPr id="359455" name="Oval 31"/>
          <p:cNvSpPr>
            <a:spLocks noChangeArrowheads="1"/>
          </p:cNvSpPr>
          <p:nvPr/>
        </p:nvSpPr>
        <p:spPr bwMode="auto">
          <a:xfrm>
            <a:off x="41148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6" name="Oval 32"/>
          <p:cNvSpPr>
            <a:spLocks noChangeArrowheads="1"/>
          </p:cNvSpPr>
          <p:nvPr/>
        </p:nvSpPr>
        <p:spPr bwMode="auto">
          <a:xfrm>
            <a:off x="70866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7" name="Object 33"/>
          <p:cNvGraphicFramePr>
            <a:graphicFrameLocks noChangeAspect="1"/>
          </p:cNvGraphicFramePr>
          <p:nvPr/>
        </p:nvGraphicFramePr>
        <p:xfrm>
          <a:off x="7239000" y="5181600"/>
          <a:ext cx="330200" cy="368300"/>
        </p:xfrm>
        <a:graphic>
          <a:graphicData uri="http://schemas.openxmlformats.org/presentationml/2006/ole">
            <p:oleObj spid="_x0000_s359457" name="Equation" r:id="rId5" imgW="330120" imgH="368280" progId="Equation.3">
              <p:embed/>
            </p:oleObj>
          </a:graphicData>
        </a:graphic>
      </p:graphicFrame>
      <p:graphicFrame>
        <p:nvGraphicFramePr>
          <p:cNvPr id="359458" name="Object 34"/>
          <p:cNvGraphicFramePr>
            <a:graphicFrameLocks noChangeAspect="1"/>
          </p:cNvGraphicFramePr>
          <p:nvPr/>
        </p:nvGraphicFramePr>
        <p:xfrm>
          <a:off x="4191000" y="5181600"/>
          <a:ext cx="330200" cy="368300"/>
        </p:xfrm>
        <a:graphic>
          <a:graphicData uri="http://schemas.openxmlformats.org/presentationml/2006/ole">
            <p:oleObj spid="_x0000_s359458" name="Equation" r:id="rId6" imgW="330120" imgH="368280" progId="Equation.3">
              <p:embed/>
            </p:oleObj>
          </a:graphicData>
        </a:graphic>
      </p:graphicFrame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04800" y="3733800"/>
            <a:ext cx="4410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graphicFrame>
        <p:nvGraphicFramePr>
          <p:cNvPr id="359461" name="Object 37"/>
          <p:cNvGraphicFramePr>
            <a:graphicFrameLocks noChangeAspect="1"/>
          </p:cNvGraphicFramePr>
          <p:nvPr/>
        </p:nvGraphicFramePr>
        <p:xfrm>
          <a:off x="381000" y="1066800"/>
          <a:ext cx="1714500" cy="419100"/>
        </p:xfrm>
        <a:graphic>
          <a:graphicData uri="http://schemas.openxmlformats.org/presentationml/2006/ole">
            <p:oleObj spid="_x0000_s359461" name="Equation" r:id="rId7" imgW="1714320" imgH="419040" progId="Equation.3">
              <p:embed/>
            </p:oleObj>
          </a:graphicData>
        </a:graphic>
      </p:graphicFrame>
      <p:graphicFrame>
        <p:nvGraphicFramePr>
          <p:cNvPr id="359462" name="Object 38"/>
          <p:cNvGraphicFramePr>
            <a:graphicFrameLocks noChangeAspect="1"/>
          </p:cNvGraphicFramePr>
          <p:nvPr/>
        </p:nvGraphicFramePr>
        <p:xfrm>
          <a:off x="3276600" y="1066800"/>
          <a:ext cx="2463800" cy="531813"/>
        </p:xfrm>
        <a:graphic>
          <a:graphicData uri="http://schemas.openxmlformats.org/presentationml/2006/ole">
            <p:oleObj spid="_x0000_s359462" name="Equation" r:id="rId8" imgW="2463480" imgH="533160" progId="Equation.3">
              <p:embed/>
            </p:oleObj>
          </a:graphicData>
        </a:graphic>
      </p:graphicFrame>
      <p:graphicFrame>
        <p:nvGraphicFramePr>
          <p:cNvPr id="359463" name="Object 39"/>
          <p:cNvGraphicFramePr>
            <a:graphicFrameLocks noChangeAspect="1"/>
          </p:cNvGraphicFramePr>
          <p:nvPr/>
        </p:nvGraphicFramePr>
        <p:xfrm>
          <a:off x="6705600" y="1143000"/>
          <a:ext cx="2235200" cy="531813"/>
        </p:xfrm>
        <a:graphic>
          <a:graphicData uri="http://schemas.openxmlformats.org/presentationml/2006/ole">
            <p:oleObj spid="_x0000_s359463" name="Equation" r:id="rId9" imgW="223488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4600-6427-4FB8-9CF4-E52F9C0E5B37}" type="slidenum">
              <a:rPr lang="en-US"/>
              <a:pPr/>
              <a:t>47</a:t>
            </a:fld>
            <a:endParaRPr 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p:oleObj spid="_x0000_s360452" name="Equation" r:id="rId3" imgW="3555720" imgH="419040" progId="Equation.3">
              <p:embed/>
            </p:oleObj>
          </a:graphicData>
        </a:graphic>
      </p:graphicFrame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p:oleObj spid="_x0000_s360456" name="Equation" r:id="rId4" imgW="304560" imgH="380880" progId="Equation.3">
              <p:embed/>
            </p:oleObj>
          </a:graphicData>
        </a:graphic>
      </p:graphicFrame>
      <p:sp>
        <p:nvSpPr>
          <p:cNvPr id="360457" name="Oval 9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8" name="Oval 10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p:oleObj spid="_x0000_s360459" name="Equation" r:id="rId5" imgW="330120" imgH="368280" progId="Equation.3">
              <p:embed/>
            </p:oleObj>
          </a:graphicData>
        </a:graphic>
      </p:graphicFrame>
      <p:graphicFrame>
        <p:nvGraphicFramePr>
          <p:cNvPr id="360460" name="Object 12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p:oleObj spid="_x0000_s360460" name="Equation" r:id="rId6" imgW="330120" imgH="368280" progId="Equation.3">
              <p:embed/>
            </p:oleObj>
          </a:graphicData>
        </a:graphic>
      </p:graphicFrame>
      <p:sp>
        <p:nvSpPr>
          <p:cNvPr id="360461" name="Line 13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3" name="Oval 15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4" name="Oval 16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5" name="Oval 17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67" name="Object 19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p:oleObj spid="_x0000_s360467" name="Equation" r:id="rId7" imgW="266400" imgH="279360" progId="Equation.3">
              <p:embed/>
            </p:oleObj>
          </a:graphicData>
        </a:graphic>
      </p:graphicFrame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p:oleObj spid="_x0000_s360468" name="Equation" r:id="rId8" imgW="266400" imgH="279360" progId="Equation.3">
              <p:embed/>
            </p:oleObj>
          </a:graphicData>
        </a:graphic>
      </p:graphicFrame>
      <p:graphicFrame>
        <p:nvGraphicFramePr>
          <p:cNvPr id="360469" name="Object 21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p:oleObj spid="_x0000_s360469" name="Equation" r:id="rId9" imgW="330120" imgH="368280" progId="Equation.3">
              <p:embed/>
            </p:oleObj>
          </a:graphicData>
        </a:graphic>
      </p:graphicFrame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2C82-5C3E-4EAA-A740-F40DA6D63CA3}" type="slidenum">
              <a:rPr lang="en-US"/>
              <a:pPr/>
              <a:t>48</a:t>
            </a:fld>
            <a:endParaRPr lang="en-US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p:oleObj spid="_x0000_s387075" name="Equation" r:id="rId3" imgW="3555720" imgH="419040" progId="Equation.3">
              <p:embed/>
            </p:oleObj>
          </a:graphicData>
        </a:graphic>
      </p:graphicFrame>
      <p:sp>
        <p:nvSpPr>
          <p:cNvPr id="387076" name="Oval 4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7" name="Line 5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p:oleObj spid="_x0000_s387079" name="Equation" r:id="rId4" imgW="304560" imgH="380880" progId="Equation.3">
              <p:embed/>
            </p:oleObj>
          </a:graphicData>
        </a:graphic>
      </p:graphicFrame>
      <p:sp>
        <p:nvSpPr>
          <p:cNvPr id="387080" name="Oval 8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1" name="Oval 9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82" name="Object 10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p:oleObj spid="_x0000_s387082" name="Equation" r:id="rId5" imgW="330120" imgH="368280" progId="Equation.3">
              <p:embed/>
            </p:oleObj>
          </a:graphicData>
        </a:graphic>
      </p:graphicFrame>
      <p:graphicFrame>
        <p:nvGraphicFramePr>
          <p:cNvPr id="387083" name="Object 11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p:oleObj spid="_x0000_s387083" name="Equation" r:id="rId6" imgW="330120" imgH="368280" progId="Equation.3">
              <p:embed/>
            </p:oleObj>
          </a:graphicData>
        </a:graphic>
      </p:graphicFrame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5" name="Line 13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7" name="Oval 15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8" name="Oval 16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90" name="Object 18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p:oleObj spid="_x0000_s387090" name="Equation" r:id="rId7" imgW="266400" imgH="279360" progId="Equation.3">
              <p:embed/>
            </p:oleObj>
          </a:graphicData>
        </a:graphic>
      </p:graphicFrame>
      <p:graphicFrame>
        <p:nvGraphicFramePr>
          <p:cNvPr id="387091" name="Object 19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p:oleObj spid="_x0000_s387091" name="Equation" r:id="rId8" imgW="266400" imgH="279360" progId="Equation.3">
              <p:embed/>
            </p:oleObj>
          </a:graphicData>
        </a:graphic>
      </p:graphicFrame>
      <p:graphicFrame>
        <p:nvGraphicFramePr>
          <p:cNvPr id="387092" name="Object 20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p:oleObj spid="_x0000_s387092" name="Equation" r:id="rId9" imgW="330120" imgH="368280" progId="Equation.3">
              <p:embed/>
            </p:oleObj>
          </a:graphicData>
        </a:graphic>
      </p:graphicFrame>
      <p:sp>
        <p:nvSpPr>
          <p:cNvPr id="387093" name="Freeform 21"/>
          <p:cNvSpPr>
            <a:spLocks/>
          </p:cNvSpPr>
          <p:nvPr/>
        </p:nvSpPr>
        <p:spPr bwMode="auto">
          <a:xfrm>
            <a:off x="1892300" y="2908300"/>
            <a:ext cx="6299200" cy="3124200"/>
          </a:xfrm>
          <a:custGeom>
            <a:avLst/>
            <a:gdLst/>
            <a:ahLst/>
            <a:cxnLst>
              <a:cxn ang="0">
                <a:pos x="392" y="1048"/>
              </a:cxn>
              <a:cxn ang="0">
                <a:pos x="2456" y="1048"/>
              </a:cxn>
              <a:cxn ang="0">
                <a:pos x="3272" y="136"/>
              </a:cxn>
              <a:cxn ang="0">
                <a:pos x="3800" y="232"/>
              </a:cxn>
              <a:cxn ang="0">
                <a:pos x="3848" y="952"/>
              </a:cxn>
              <a:cxn ang="0">
                <a:pos x="3080" y="1288"/>
              </a:cxn>
              <a:cxn ang="0">
                <a:pos x="2408" y="1864"/>
              </a:cxn>
              <a:cxn ang="0">
                <a:pos x="728" y="1912"/>
              </a:cxn>
              <a:cxn ang="0">
                <a:pos x="104" y="1624"/>
              </a:cxn>
              <a:cxn ang="0">
                <a:pos x="392" y="1048"/>
              </a:cxn>
            </a:cxnLst>
            <a:rect l="0" t="0" r="r" b="b"/>
            <a:pathLst>
              <a:path w="3968" h="1968">
                <a:moveTo>
                  <a:pt x="392" y="1048"/>
                </a:moveTo>
                <a:cubicBezTo>
                  <a:pt x="784" y="952"/>
                  <a:pt x="1976" y="1200"/>
                  <a:pt x="2456" y="1048"/>
                </a:cubicBezTo>
                <a:cubicBezTo>
                  <a:pt x="2936" y="896"/>
                  <a:pt x="3048" y="272"/>
                  <a:pt x="3272" y="136"/>
                </a:cubicBezTo>
                <a:cubicBezTo>
                  <a:pt x="3496" y="0"/>
                  <a:pt x="3704" y="96"/>
                  <a:pt x="3800" y="232"/>
                </a:cubicBezTo>
                <a:cubicBezTo>
                  <a:pt x="3896" y="368"/>
                  <a:pt x="3968" y="776"/>
                  <a:pt x="3848" y="952"/>
                </a:cubicBezTo>
                <a:cubicBezTo>
                  <a:pt x="3728" y="1128"/>
                  <a:pt x="3320" y="1136"/>
                  <a:pt x="3080" y="1288"/>
                </a:cubicBezTo>
                <a:cubicBezTo>
                  <a:pt x="2840" y="1440"/>
                  <a:pt x="2800" y="1760"/>
                  <a:pt x="2408" y="1864"/>
                </a:cubicBezTo>
                <a:cubicBezTo>
                  <a:pt x="2016" y="1968"/>
                  <a:pt x="1112" y="1952"/>
                  <a:pt x="728" y="1912"/>
                </a:cubicBezTo>
                <a:cubicBezTo>
                  <a:pt x="344" y="1872"/>
                  <a:pt x="168" y="1768"/>
                  <a:pt x="104" y="1624"/>
                </a:cubicBezTo>
                <a:cubicBezTo>
                  <a:pt x="40" y="1480"/>
                  <a:pt x="0" y="1144"/>
                  <a:pt x="392" y="1048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6553200" y="76200"/>
            <a:ext cx="20701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sentential</a:t>
            </a:r>
          </a:p>
          <a:p>
            <a:r>
              <a:rPr lang="en-US"/>
              <a:t>form</a:t>
            </a:r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87097" name="Object 25"/>
          <p:cNvGraphicFramePr>
            <a:graphicFrameLocks noChangeAspect="1"/>
          </p:cNvGraphicFramePr>
          <p:nvPr/>
        </p:nvGraphicFramePr>
        <p:xfrm>
          <a:off x="7639050" y="5391150"/>
          <a:ext cx="1168400" cy="419100"/>
        </p:xfrm>
        <a:graphic>
          <a:graphicData uri="http://schemas.openxmlformats.org/presentationml/2006/ole">
            <p:oleObj spid="_x0000_s387097" name="Equation" r:id="rId10" imgW="11682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8844-F8D8-44D0-9EE3-8B4B9ACD9D21}" type="slidenum">
              <a:rPr lang="en-US"/>
              <a:pPr/>
              <a:t>49</a:t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76200" y="1371600"/>
          <a:ext cx="8359775" cy="430213"/>
        </p:xfrm>
        <a:graphic>
          <a:graphicData uri="http://schemas.openxmlformats.org/presentationml/2006/ole">
            <p:oleObj spid="_x0000_s361476" name="Equation" r:id="rId3" imgW="8356320" imgH="431640" progId="Equation.3">
              <p:embed/>
            </p:oleObj>
          </a:graphicData>
        </a:graphic>
      </p:graphicFrame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76200" y="2895600"/>
          <a:ext cx="7913688" cy="428625"/>
        </p:xfrm>
        <a:graphic>
          <a:graphicData uri="http://schemas.openxmlformats.org/presentationml/2006/ole">
            <p:oleObj spid="_x0000_s361477" name="Equation" r:id="rId4" imgW="7912080" imgH="431640" progId="Equation.3">
              <p:embed/>
            </p:oleObj>
          </a:graphicData>
        </a:graphic>
      </p:graphicFrame>
      <p:grpSp>
        <p:nvGrpSpPr>
          <p:cNvPr id="361510" name="Group 38"/>
          <p:cNvGrpSpPr>
            <a:grpSpLocks/>
          </p:cNvGrpSpPr>
          <p:nvPr/>
        </p:nvGrpSpPr>
        <p:grpSpPr bwMode="auto">
          <a:xfrm>
            <a:off x="3429000" y="3581400"/>
            <a:ext cx="4267200" cy="3200400"/>
            <a:chOff x="1632" y="1392"/>
            <a:chExt cx="3648" cy="2880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p:oleObj spid="_x0000_s361481" name="Equation" r:id="rId5" imgW="304560" imgH="380880" progId="Equation.3">
                <p:embed/>
              </p:oleObj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p:oleObj spid="_x0000_s361484" name="Equation" r:id="rId6" imgW="330120" imgH="368280" progId="Equation.3">
                <p:embed/>
              </p:oleObj>
            </a:graphicData>
          </a:graphic>
        </p:graphicFrame>
        <p:graphicFrame>
          <p:nvGraphicFramePr>
            <p:cNvPr id="36148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p:oleObj spid="_x0000_s361485" name="Equation" r:id="rId7" imgW="330120" imgH="368280" progId="Equation.3">
                <p:embed/>
              </p:oleObj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p:oleObj spid="_x0000_s361492" name="Equation" r:id="rId8" imgW="266400" imgH="279360" progId="Equation.3">
                <p:embed/>
              </p:oleObj>
            </a:graphicData>
          </a:graphic>
        </p:graphicFrame>
        <p:graphicFrame>
          <p:nvGraphicFramePr>
            <p:cNvPr id="36149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p:oleObj spid="_x0000_s361493" name="Equation" r:id="rId9" imgW="266400" imgH="279360" progId="Equation.3">
                <p:embed/>
              </p:oleObj>
            </a:graphicData>
          </a:graphic>
        </p:graphicFrame>
        <p:graphicFrame>
          <p:nvGraphicFramePr>
            <p:cNvPr id="36149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p:oleObj spid="_x0000_s361494" name="Equation" r:id="rId10" imgW="330120" imgH="368280" progId="Equation.3">
                <p:embed/>
              </p:oleObj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p:oleObj spid="_x0000_s361496" name="Equation" r:id="rId11" imgW="330120" imgH="368280" progId="Equation.3">
                <p:embed/>
              </p:oleObj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p:oleObj spid="_x0000_s361498" name="Equation" r:id="rId12" imgW="253800" imgH="393480" progId="Equation.3">
                <p:embed/>
              </p:oleObj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p:oleObj spid="_x0000_s361503" name="Equation" r:id="rId13" imgW="304560" imgH="380880" progId="Equation.3">
                <p:embed/>
              </p:oleObj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p:oleObj spid="_x0000_s361506" name="Equation" r:id="rId14" imgW="304560" imgH="380880" progId="Equation.3">
                <p:embed/>
              </p:oleObj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0" y="3810000"/>
            <a:ext cx="4360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Same derivation tree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Sometimes, derivation order doesn’t matter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2071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2209800"/>
            <a:ext cx="2239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Rightmost: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language has its own grammar which verifies the sentence written is gramatically correct or not.</a:t>
            </a:r>
          </a:p>
          <a:p>
            <a:r>
              <a:rPr lang="en-US"/>
              <a:t>Grammar is set of rules which confirms the validity of a language.</a:t>
            </a:r>
          </a:p>
          <a:p>
            <a:r>
              <a:rPr lang="en-US"/>
              <a:t>English - &gt; words, sentence and paragraphs – source programs.</a:t>
            </a:r>
          </a:p>
          <a:p>
            <a:pPr lvl="1"/>
            <a:r>
              <a:rPr lang="en-US"/>
              <a:t>Grammar -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EDEF-1044-4CAC-A0C3-BC844B28A30E}" type="slidenum">
              <a:rPr lang="en-US"/>
              <a:pPr/>
              <a:t>50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64B-3C32-4AE2-9015-854482BBA3B0}" type="slidenum">
              <a:rPr lang="en-US"/>
              <a:pPr/>
              <a:t>51</a:t>
            </a:fld>
            <a:endParaRPr lang="en-US"/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p:oleObj spid="_x0000_s365570" name="Equation" r:id="rId3" imgW="6108480" imgH="545760" progId="Equation.3">
              <p:embed/>
            </p:oleObj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p:oleObj spid="_x0000_s365571" name="Equation" r:id="rId4" imgW="1676160" imgH="342720" progId="Equation.3">
              <p:embed/>
            </p:oleObj>
          </a:graphicData>
        </a:graphic>
      </p:graphicFrame>
      <p:sp>
        <p:nvSpPr>
          <p:cNvPr id="365572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p:oleObj spid="_x0000_s365573" name="Equation" r:id="rId5" imgW="355320" imgH="368280" progId="Equation.3">
              <p:embed/>
            </p:oleObj>
          </a:graphicData>
        </a:graphic>
      </p:graphicFrame>
      <p:sp>
        <p:nvSpPr>
          <p:cNvPr id="365576" name="Oval 8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p:oleObj spid="_x0000_s365577" name="Equation" r:id="rId6" imgW="355320" imgH="368280" progId="Equation.3">
              <p:embed/>
            </p:oleObj>
          </a:graphicData>
        </a:graphic>
      </p:graphicFrame>
      <p:sp>
        <p:nvSpPr>
          <p:cNvPr id="365578" name="Oval 10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p:oleObj spid="_x0000_s365579" name="Equation" r:id="rId7" imgW="355320" imgH="368280" progId="Equation.3">
              <p:embed/>
            </p:oleObj>
          </a:graphicData>
        </a:graphic>
      </p:graphicFrame>
      <p:sp>
        <p:nvSpPr>
          <p:cNvPr id="365580" name="Oval 12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1" name="Oval 13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p:oleObj spid="_x0000_s365582" name="Equation" r:id="rId8" imgW="355320" imgH="368280" progId="Equation.3">
              <p:embed/>
            </p:oleObj>
          </a:graphicData>
        </a:graphic>
      </p:graphicFrame>
      <p:sp>
        <p:nvSpPr>
          <p:cNvPr id="365583" name="Oval 15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p:oleObj spid="_x0000_s365584" name="Equation" r:id="rId9" imgW="355320" imgH="368280" progId="Equation.3">
              <p:embed/>
            </p:oleObj>
          </a:graphicData>
        </a:graphic>
      </p:graphicFrame>
      <p:sp>
        <p:nvSpPr>
          <p:cNvPr id="365585" name="Oval 17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Oval 18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7" name="Oval 19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8" name="Oval 20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9" name="Object 21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p:oleObj spid="_x0000_s365589" name="Equation" r:id="rId10" imgW="291960" imgH="291960" progId="Equation.3">
              <p:embed/>
            </p:oleObj>
          </a:graphicData>
        </a:graphic>
      </p:graphicFrame>
      <p:graphicFrame>
        <p:nvGraphicFramePr>
          <p:cNvPr id="365590" name="Object 22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p:oleObj spid="_x0000_s365590" name="Equation" r:id="rId11" imgW="266400" imgH="279360" progId="Equation.3">
              <p:embed/>
            </p:oleObj>
          </a:graphicData>
        </a:graphic>
      </p:graphicFrame>
      <p:graphicFrame>
        <p:nvGraphicFramePr>
          <p:cNvPr id="365592" name="Object 24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p:oleObj spid="_x0000_s365592" name="Equation" r:id="rId12" imgW="266400" imgH="279360" progId="Equation.3">
              <p:embed/>
            </p:oleObj>
          </a:graphicData>
        </a:graphic>
      </p:graphicFrame>
      <p:graphicFrame>
        <p:nvGraphicFramePr>
          <p:cNvPr id="365593" name="Object 25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p:oleObj spid="_x0000_s365593" name="Equation" r:id="rId13" imgW="266400" imgH="279360" progId="Equation.3">
              <p:embed/>
            </p:oleObj>
          </a:graphicData>
        </a:graphic>
      </p:graphicFrame>
      <p:graphicFrame>
        <p:nvGraphicFramePr>
          <p:cNvPr id="365594" name="Object 26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p:oleObj spid="_x0000_s365594" name="Equation" r:id="rId14" imgW="215640" imgH="241200" progId="Equation.3">
              <p:embed/>
            </p:oleObj>
          </a:graphicData>
        </a:graphic>
      </p:graphicFrame>
      <p:sp>
        <p:nvSpPr>
          <p:cNvPr id="365595" name="Line 27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0" name="Line 32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2" name="Line 34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33" name="Line 65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634" name="Object 66"/>
          <p:cNvGraphicFramePr>
            <a:graphicFrameLocks noChangeAspect="1"/>
          </p:cNvGraphicFramePr>
          <p:nvPr/>
        </p:nvGraphicFramePr>
        <p:xfrm>
          <a:off x="2286000" y="2133600"/>
          <a:ext cx="6324600" cy="1244600"/>
        </p:xfrm>
        <a:graphic>
          <a:graphicData uri="http://schemas.openxmlformats.org/presentationml/2006/ole">
            <p:oleObj spid="_x0000_s365634" name="Equation" r:id="rId15" imgW="6578280" imgH="1295280" progId="Equation.3">
              <p:embed/>
            </p:oleObj>
          </a:graphicData>
        </a:graphic>
      </p:graphicFrame>
      <p:sp>
        <p:nvSpPr>
          <p:cNvPr id="365635" name="Text Box 67"/>
          <p:cNvSpPr txBox="1">
            <a:spLocks noChangeArrowheads="1"/>
          </p:cNvSpPr>
          <p:nvPr/>
        </p:nvSpPr>
        <p:spPr bwMode="auto">
          <a:xfrm>
            <a:off x="4800600" y="3733800"/>
            <a:ext cx="3868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 derivation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523D-3967-4A69-813E-16AE7F9012B5}" type="slidenum">
              <a:rPr lang="en-US"/>
              <a:pPr/>
              <a:t>52</a:t>
            </a:fld>
            <a:endParaRPr lang="en-US"/>
          </a:p>
        </p:txBody>
      </p:sp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p:oleObj spid="_x0000_s369666" name="Equation" r:id="rId3" imgW="6108480" imgH="545760" progId="Equation.3">
              <p:embed/>
            </p:oleObj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p:oleObj spid="_x0000_s369667" name="Equation" r:id="rId4" imgW="1676160" imgH="342720" progId="Equation.3">
              <p:embed/>
            </p:oleObj>
          </a:graphicData>
        </a:graphic>
      </p:graphicFrame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69669" name="Equation" r:id="rId5" imgW="355320" imgH="368280" progId="Equation.3">
              <p:embed/>
            </p:oleObj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1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69671" name="Equation" r:id="rId6" imgW="355320" imgH="368280" progId="Equation.3">
              <p:embed/>
            </p:oleObj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3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69673" name="Equation" r:id="rId7" imgW="355320" imgH="368280" progId="Equation.3">
              <p:embed/>
            </p:oleObj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7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69677" name="Equation" r:id="rId8" imgW="291960" imgH="291960" progId="Equation.3">
              <p:embed/>
            </p:oleObj>
          </a:graphicData>
        </a:graphic>
      </p:graphicFrame>
      <p:graphicFrame>
        <p:nvGraphicFramePr>
          <p:cNvPr id="369678" name="Object 14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p:oleObj spid="_x0000_s369678" name="Equation" r:id="rId9" imgW="266400" imgH="279360" progId="Equation.3">
              <p:embed/>
            </p:oleObj>
          </a:graphicData>
        </a:graphic>
      </p:graphicFrame>
      <p:graphicFrame>
        <p:nvGraphicFramePr>
          <p:cNvPr id="369679" name="Object 15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p:oleObj spid="_x0000_s369679" name="Equation" r:id="rId10" imgW="266400" imgH="279360" progId="Equation.3">
              <p:embed/>
            </p:oleObj>
          </a:graphicData>
        </a:graphic>
      </p:graphicFrame>
      <p:graphicFrame>
        <p:nvGraphicFramePr>
          <p:cNvPr id="369680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69680" name="Equation" r:id="rId11" imgW="215640" imgH="241200" progId="Equation.3">
              <p:embed/>
            </p:oleObj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1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69691" name="Equation" r:id="rId12" imgW="355320" imgH="368280" progId="Equation.3">
              <p:embed/>
            </p:oleObj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3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69693" name="Equation" r:id="rId13" imgW="355320" imgH="368280" progId="Equation.3">
              <p:embed/>
            </p:oleObj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6" name="Object 32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p:oleObj spid="_x0000_s369696" name="Equation" r:id="rId14" imgW="266400" imgH="279360" progId="Equation.3">
              <p:embed/>
            </p:oleObj>
          </a:graphicData>
        </a:graphic>
      </p:graphicFrame>
      <p:graphicFrame>
        <p:nvGraphicFramePr>
          <p:cNvPr id="369697" name="Object 33"/>
          <p:cNvGraphicFramePr>
            <a:graphicFrameLocks noChangeAspect="1"/>
          </p:cNvGraphicFramePr>
          <p:nvPr/>
        </p:nvGraphicFramePr>
        <p:xfrm>
          <a:off x="0" y="2133600"/>
          <a:ext cx="7162800" cy="1265238"/>
        </p:xfrm>
        <a:graphic>
          <a:graphicData uri="http://schemas.openxmlformats.org/presentationml/2006/ole">
            <p:oleObj spid="_x0000_s369697" name="Equation" r:id="rId15" imgW="7327800" imgH="1295280" progId="Equation.3">
              <p:embed/>
            </p:oleObj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685800" y="3733800"/>
            <a:ext cx="3868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 derivation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C5B-B656-493F-A3DA-5A103533379F}" type="slidenum">
              <a:rPr lang="en-US"/>
              <a:pPr/>
              <a:t>53</a:t>
            </a:fld>
            <a:endParaRPr lang="en-US"/>
          </a:p>
        </p:txBody>
      </p:sp>
      <p:graphicFrame>
        <p:nvGraphicFramePr>
          <p:cNvPr id="366659" name="Object 67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p:oleObj spid="_x0000_s366659" name="Equation" r:id="rId3" imgW="6108480" imgH="545760" progId="Equation.3">
              <p:embed/>
            </p:oleObj>
          </a:graphicData>
        </a:graphic>
      </p:graphicFrame>
      <p:graphicFrame>
        <p:nvGraphicFramePr>
          <p:cNvPr id="366660" name="Object 68"/>
          <p:cNvGraphicFramePr>
            <a:graphicFrameLocks noChangeAspect="1"/>
          </p:cNvGraphicFramePr>
          <p:nvPr/>
        </p:nvGraphicFramePr>
        <p:xfrm>
          <a:off x="3581400" y="990600"/>
          <a:ext cx="1676400" cy="341313"/>
        </p:xfrm>
        <a:graphic>
          <a:graphicData uri="http://schemas.openxmlformats.org/presentationml/2006/ole">
            <p:oleObj spid="_x0000_s366660" name="Equation" r:id="rId4" imgW="1676160" imgH="342720" progId="Equation.3">
              <p:embed/>
            </p:oleObj>
          </a:graphicData>
        </a:graphic>
      </p:graphicFrame>
      <p:grpSp>
        <p:nvGrpSpPr>
          <p:cNvPr id="366663" name="Group 71"/>
          <p:cNvGrpSpPr>
            <a:grpSpLocks/>
          </p:cNvGrpSpPr>
          <p:nvPr/>
        </p:nvGrpSpPr>
        <p:grpSpPr bwMode="auto">
          <a:xfrm>
            <a:off x="0" y="1828800"/>
            <a:ext cx="9144000" cy="4800600"/>
            <a:chOff x="0" y="1152"/>
            <a:chExt cx="5760" cy="3024"/>
          </a:xfrm>
        </p:grpSpPr>
        <p:sp>
          <p:nvSpPr>
            <p:cNvPr id="366594" name="Oval 2"/>
            <p:cNvSpPr>
              <a:spLocks noChangeArrowheads="1"/>
            </p:cNvSpPr>
            <p:nvPr/>
          </p:nvSpPr>
          <p:spPr bwMode="auto">
            <a:xfrm>
              <a:off x="4656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5" name="Object 3"/>
            <p:cNvGraphicFramePr>
              <a:graphicFrameLocks noChangeAspect="1"/>
            </p:cNvGraphicFramePr>
            <p:nvPr/>
          </p:nvGraphicFramePr>
          <p:xfrm>
            <a:off x="4697" y="1488"/>
            <a:ext cx="223" cy="232"/>
          </p:xfrm>
          <a:graphic>
            <a:graphicData uri="http://schemas.openxmlformats.org/presentationml/2006/ole">
              <p:oleObj spid="_x0000_s366595" name="Equation" r:id="rId5" imgW="355320" imgH="368280" progId="Equation.3">
                <p:embed/>
              </p:oleObj>
            </a:graphicData>
          </a:graphic>
        </p:graphicFrame>
        <p:sp>
          <p:nvSpPr>
            <p:cNvPr id="366596" name="Oval 4"/>
            <p:cNvSpPr>
              <a:spLocks noChangeArrowheads="1"/>
            </p:cNvSpPr>
            <p:nvPr/>
          </p:nvSpPr>
          <p:spPr bwMode="auto">
            <a:xfrm>
              <a:off x="537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7" name="Object 5"/>
            <p:cNvGraphicFramePr>
              <a:graphicFrameLocks noChangeAspect="1"/>
            </p:cNvGraphicFramePr>
            <p:nvPr/>
          </p:nvGraphicFramePr>
          <p:xfrm>
            <a:off x="5424" y="2256"/>
            <a:ext cx="223" cy="232"/>
          </p:xfrm>
          <a:graphic>
            <a:graphicData uri="http://schemas.openxmlformats.org/presentationml/2006/ole">
              <p:oleObj spid="_x0000_s366597" name="Equation" r:id="rId6" imgW="355320" imgH="368280" progId="Equation.3">
                <p:embed/>
              </p:oleObj>
            </a:graphicData>
          </a:graphic>
        </p:graphicFrame>
        <p:sp>
          <p:nvSpPr>
            <p:cNvPr id="366598" name="Oval 6"/>
            <p:cNvSpPr>
              <a:spLocks noChangeArrowheads="1"/>
            </p:cNvSpPr>
            <p:nvPr/>
          </p:nvSpPr>
          <p:spPr bwMode="auto">
            <a:xfrm>
              <a:off x="393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9" name="Object 7"/>
            <p:cNvGraphicFramePr>
              <a:graphicFrameLocks noChangeAspect="1"/>
            </p:cNvGraphicFramePr>
            <p:nvPr/>
          </p:nvGraphicFramePr>
          <p:xfrm>
            <a:off x="3977" y="2256"/>
            <a:ext cx="223" cy="232"/>
          </p:xfrm>
          <a:graphic>
            <a:graphicData uri="http://schemas.openxmlformats.org/presentationml/2006/ole">
              <p:oleObj spid="_x0000_s366599" name="Equation" r:id="rId7" imgW="355320" imgH="368280" progId="Equation.3">
                <p:embed/>
              </p:oleObj>
            </a:graphicData>
          </a:graphic>
        </p:graphicFrame>
        <p:sp>
          <p:nvSpPr>
            <p:cNvPr id="366600" name="Oval 8"/>
            <p:cNvSpPr>
              <a:spLocks noChangeArrowheads="1"/>
            </p:cNvSpPr>
            <p:nvPr/>
          </p:nvSpPr>
          <p:spPr bwMode="auto">
            <a:xfrm>
              <a:off x="465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07" name="Oval 15"/>
            <p:cNvSpPr>
              <a:spLocks noChangeArrowheads="1"/>
            </p:cNvSpPr>
            <p:nvPr/>
          </p:nvSpPr>
          <p:spPr bwMode="auto">
            <a:xfrm>
              <a:off x="3168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4704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09" name="Object 17"/>
            <p:cNvGraphicFramePr>
              <a:graphicFrameLocks noChangeAspect="1"/>
            </p:cNvGraphicFramePr>
            <p:nvPr/>
          </p:nvGraphicFramePr>
          <p:xfrm>
            <a:off x="4032" y="3120"/>
            <a:ext cx="183" cy="183"/>
          </p:xfrm>
          <a:graphic>
            <a:graphicData uri="http://schemas.openxmlformats.org/presentationml/2006/ole">
              <p:oleObj spid="_x0000_s366609" name="Equation" r:id="rId8" imgW="291960" imgH="291960" progId="Equation.3">
                <p:embed/>
              </p:oleObj>
            </a:graphicData>
          </a:graphic>
        </p:graphicFrame>
        <p:graphicFrame>
          <p:nvGraphicFramePr>
            <p:cNvPr id="366611" name="Object 19"/>
            <p:cNvGraphicFramePr>
              <a:graphicFrameLocks noChangeAspect="1"/>
            </p:cNvGraphicFramePr>
            <p:nvPr/>
          </p:nvGraphicFramePr>
          <p:xfrm>
            <a:off x="3264" y="3936"/>
            <a:ext cx="167" cy="176"/>
          </p:xfrm>
          <a:graphic>
            <a:graphicData uri="http://schemas.openxmlformats.org/presentationml/2006/ole">
              <p:oleObj spid="_x0000_s366611" name="Equation" r:id="rId9" imgW="266400" imgH="279360" progId="Equation.3">
                <p:embed/>
              </p:oleObj>
            </a:graphicData>
          </a:graphic>
        </p:graphicFrame>
        <p:graphicFrame>
          <p:nvGraphicFramePr>
            <p:cNvPr id="366612" name="Object 20"/>
            <p:cNvGraphicFramePr>
              <a:graphicFrameLocks noChangeAspect="1"/>
            </p:cNvGraphicFramePr>
            <p:nvPr/>
          </p:nvGraphicFramePr>
          <p:xfrm>
            <a:off x="4800" y="3888"/>
            <a:ext cx="167" cy="176"/>
          </p:xfrm>
          <a:graphic>
            <a:graphicData uri="http://schemas.openxmlformats.org/presentationml/2006/ole">
              <p:oleObj spid="_x0000_s366612" name="Equation" r:id="rId10" imgW="266400" imgH="279360" progId="Equation.3">
                <p:embed/>
              </p:oleObj>
            </a:graphicData>
          </a:graphic>
        </p:graphicFrame>
        <p:graphicFrame>
          <p:nvGraphicFramePr>
            <p:cNvPr id="366613" name="Object 21"/>
            <p:cNvGraphicFramePr>
              <a:graphicFrameLocks noChangeAspect="1"/>
            </p:cNvGraphicFramePr>
            <p:nvPr/>
          </p:nvGraphicFramePr>
          <p:xfrm>
            <a:off x="4800" y="2256"/>
            <a:ext cx="135" cy="151"/>
          </p:xfrm>
          <a:graphic>
            <a:graphicData uri="http://schemas.openxmlformats.org/presentationml/2006/ole">
              <p:oleObj spid="_x0000_s366613" name="Equation" r:id="rId11" imgW="215640" imgH="241200" progId="Equation.3">
                <p:embed/>
              </p:oleObj>
            </a:graphicData>
          </a:graphic>
        </p:graphicFrame>
        <p:sp>
          <p:nvSpPr>
            <p:cNvPr id="366614" name="Line 22"/>
            <p:cNvSpPr>
              <a:spLocks noChangeShapeType="1"/>
            </p:cNvSpPr>
            <p:nvPr/>
          </p:nvSpPr>
          <p:spPr bwMode="auto">
            <a:xfrm flipH="1">
              <a:off x="4272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5" name="Line 23"/>
            <p:cNvSpPr>
              <a:spLocks noChangeShapeType="1"/>
            </p:cNvSpPr>
            <p:nvPr/>
          </p:nvSpPr>
          <p:spPr bwMode="auto">
            <a:xfrm>
              <a:off x="4992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16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7" name="Line 25"/>
            <p:cNvSpPr>
              <a:spLocks noChangeShapeType="1"/>
            </p:cNvSpPr>
            <p:nvPr/>
          </p:nvSpPr>
          <p:spPr bwMode="auto">
            <a:xfrm>
              <a:off x="556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8" name="Line 26"/>
            <p:cNvSpPr>
              <a:spLocks noChangeShapeType="1"/>
            </p:cNvSpPr>
            <p:nvPr/>
          </p:nvSpPr>
          <p:spPr bwMode="auto">
            <a:xfrm flipH="1">
              <a:off x="3456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9" name="Line 27"/>
            <p:cNvSpPr>
              <a:spLocks noChangeShapeType="1"/>
            </p:cNvSpPr>
            <p:nvPr/>
          </p:nvSpPr>
          <p:spPr bwMode="auto">
            <a:xfrm>
              <a:off x="412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0" name="Line 28"/>
            <p:cNvSpPr>
              <a:spLocks noChangeShapeType="1"/>
            </p:cNvSpPr>
            <p:nvPr/>
          </p:nvSpPr>
          <p:spPr bwMode="auto">
            <a:xfrm>
              <a:off x="4224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336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2" name="Line 30"/>
            <p:cNvSpPr>
              <a:spLocks noChangeShapeType="1"/>
            </p:cNvSpPr>
            <p:nvPr/>
          </p:nvSpPr>
          <p:spPr bwMode="auto">
            <a:xfrm>
              <a:off x="4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3" name="Oval 31"/>
            <p:cNvSpPr>
              <a:spLocks noChangeArrowheads="1"/>
            </p:cNvSpPr>
            <p:nvPr/>
          </p:nvSpPr>
          <p:spPr bwMode="auto">
            <a:xfrm>
              <a:off x="4704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4" name="Object 32"/>
            <p:cNvGraphicFramePr>
              <a:graphicFrameLocks noChangeAspect="1"/>
            </p:cNvGraphicFramePr>
            <p:nvPr/>
          </p:nvGraphicFramePr>
          <p:xfrm>
            <a:off x="4745" y="3120"/>
            <a:ext cx="223" cy="232"/>
          </p:xfrm>
          <a:graphic>
            <a:graphicData uri="http://schemas.openxmlformats.org/presentationml/2006/ole">
              <p:oleObj spid="_x0000_s366624" name="Equation" r:id="rId12" imgW="355320" imgH="368280" progId="Equation.3">
                <p:embed/>
              </p:oleObj>
            </a:graphicData>
          </a:graphic>
        </p:graphicFrame>
        <p:sp>
          <p:nvSpPr>
            <p:cNvPr id="366625" name="Oval 33"/>
            <p:cNvSpPr>
              <a:spLocks noChangeArrowheads="1"/>
            </p:cNvSpPr>
            <p:nvPr/>
          </p:nvSpPr>
          <p:spPr bwMode="auto">
            <a:xfrm>
              <a:off x="316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6" name="Object 34"/>
            <p:cNvGraphicFramePr>
              <a:graphicFrameLocks noChangeAspect="1"/>
            </p:cNvGraphicFramePr>
            <p:nvPr/>
          </p:nvGraphicFramePr>
          <p:xfrm>
            <a:off x="3209" y="3120"/>
            <a:ext cx="223" cy="232"/>
          </p:xfrm>
          <a:graphic>
            <a:graphicData uri="http://schemas.openxmlformats.org/presentationml/2006/ole">
              <p:oleObj spid="_x0000_s366626" name="Equation" r:id="rId13" imgW="355320" imgH="368280" progId="Equation.3">
                <p:embed/>
              </p:oleObj>
            </a:graphicData>
          </a:graphic>
        </p:graphicFrame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393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28" name="Oval 36"/>
            <p:cNvSpPr>
              <a:spLocks noChangeArrowheads="1"/>
            </p:cNvSpPr>
            <p:nvPr/>
          </p:nvSpPr>
          <p:spPr bwMode="auto">
            <a:xfrm>
              <a:off x="537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9" name="Object 37"/>
            <p:cNvGraphicFramePr>
              <a:graphicFrameLocks noChangeAspect="1"/>
            </p:cNvGraphicFramePr>
            <p:nvPr/>
          </p:nvGraphicFramePr>
          <p:xfrm>
            <a:off x="5472" y="3120"/>
            <a:ext cx="167" cy="176"/>
          </p:xfrm>
          <a:graphic>
            <a:graphicData uri="http://schemas.openxmlformats.org/presentationml/2006/ole">
              <p:oleObj spid="_x0000_s366629" name="Equation" r:id="rId14" imgW="266400" imgH="279360" progId="Equation.3">
                <p:embed/>
              </p:oleObj>
            </a:graphicData>
          </a:graphic>
        </p:graphicFrame>
        <p:sp>
          <p:nvSpPr>
            <p:cNvPr id="366630" name="Oval 38"/>
            <p:cNvSpPr>
              <a:spLocks noChangeArrowheads="1"/>
            </p:cNvSpPr>
            <p:nvPr/>
          </p:nvSpPr>
          <p:spPr bwMode="auto">
            <a:xfrm>
              <a:off x="720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1" name="Object 39"/>
            <p:cNvGraphicFramePr>
              <a:graphicFrameLocks noChangeAspect="1"/>
            </p:cNvGraphicFramePr>
            <p:nvPr/>
          </p:nvGraphicFramePr>
          <p:xfrm>
            <a:off x="761" y="1488"/>
            <a:ext cx="223" cy="232"/>
          </p:xfrm>
          <a:graphic>
            <a:graphicData uri="http://schemas.openxmlformats.org/presentationml/2006/ole">
              <p:oleObj spid="_x0000_s366631" name="Equation" r:id="rId15" imgW="355320" imgH="368280" progId="Equation.3">
                <p:embed/>
              </p:oleObj>
            </a:graphicData>
          </a:graphic>
        </p:graphicFrame>
        <p:sp>
          <p:nvSpPr>
            <p:cNvPr id="366632" name="Oval 40"/>
            <p:cNvSpPr>
              <a:spLocks noChangeArrowheads="1"/>
            </p:cNvSpPr>
            <p:nvPr/>
          </p:nvSpPr>
          <p:spPr bwMode="auto">
            <a:xfrm>
              <a:off x="144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3" name="Object 41"/>
            <p:cNvGraphicFramePr>
              <a:graphicFrameLocks noChangeAspect="1"/>
            </p:cNvGraphicFramePr>
            <p:nvPr/>
          </p:nvGraphicFramePr>
          <p:xfrm>
            <a:off x="1488" y="2256"/>
            <a:ext cx="223" cy="232"/>
          </p:xfrm>
          <a:graphic>
            <a:graphicData uri="http://schemas.openxmlformats.org/presentationml/2006/ole">
              <p:oleObj spid="_x0000_s366633" name="Equation" r:id="rId16" imgW="355320" imgH="368280" progId="Equation.3">
                <p:embed/>
              </p:oleObj>
            </a:graphicData>
          </a:graphic>
        </p:graphicFrame>
        <p:sp>
          <p:nvSpPr>
            <p:cNvPr id="366634" name="Oval 42"/>
            <p:cNvSpPr>
              <a:spLocks noChangeArrowheads="1"/>
            </p:cNvSpPr>
            <p:nvPr/>
          </p:nvSpPr>
          <p:spPr bwMode="auto">
            <a:xfrm>
              <a:off x="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5" name="Object 43"/>
            <p:cNvGraphicFramePr>
              <a:graphicFrameLocks noChangeAspect="1"/>
            </p:cNvGraphicFramePr>
            <p:nvPr/>
          </p:nvGraphicFramePr>
          <p:xfrm>
            <a:off x="41" y="2256"/>
            <a:ext cx="223" cy="232"/>
          </p:xfrm>
          <a:graphic>
            <a:graphicData uri="http://schemas.openxmlformats.org/presentationml/2006/ole">
              <p:oleObj spid="_x0000_s366635" name="Equation" r:id="rId17" imgW="355320" imgH="368280" progId="Equation.3">
                <p:embed/>
              </p:oleObj>
            </a:graphicData>
          </a:graphic>
        </p:graphicFrame>
        <p:sp>
          <p:nvSpPr>
            <p:cNvPr id="366636" name="Oval 44"/>
            <p:cNvSpPr>
              <a:spLocks noChangeArrowheads="1"/>
            </p:cNvSpPr>
            <p:nvPr/>
          </p:nvSpPr>
          <p:spPr bwMode="auto">
            <a:xfrm>
              <a:off x="72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37" name="Oval 45"/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8" name="Object 46"/>
            <p:cNvGraphicFramePr>
              <a:graphicFrameLocks noChangeAspect="1"/>
            </p:cNvGraphicFramePr>
            <p:nvPr/>
          </p:nvGraphicFramePr>
          <p:xfrm>
            <a:off x="2297" y="3120"/>
            <a:ext cx="223" cy="232"/>
          </p:xfrm>
          <a:graphic>
            <a:graphicData uri="http://schemas.openxmlformats.org/presentationml/2006/ole">
              <p:oleObj spid="_x0000_s366638" name="Equation" r:id="rId18" imgW="355320" imgH="368280" progId="Equation.3">
                <p:embed/>
              </p:oleObj>
            </a:graphicData>
          </a:graphic>
        </p:graphicFrame>
        <p:sp>
          <p:nvSpPr>
            <p:cNvPr id="366639" name="Oval 47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40" name="Object 48"/>
            <p:cNvGraphicFramePr>
              <a:graphicFrameLocks noChangeAspect="1"/>
            </p:cNvGraphicFramePr>
            <p:nvPr/>
          </p:nvGraphicFramePr>
          <p:xfrm>
            <a:off x="761" y="3120"/>
            <a:ext cx="223" cy="232"/>
          </p:xfrm>
          <a:graphic>
            <a:graphicData uri="http://schemas.openxmlformats.org/presentationml/2006/ole">
              <p:oleObj spid="_x0000_s366640" name="Equation" r:id="rId19" imgW="355320" imgH="368280" progId="Equation.3">
                <p:embed/>
              </p:oleObj>
            </a:graphicData>
          </a:graphic>
        </p:graphicFrame>
        <p:sp>
          <p:nvSpPr>
            <p:cNvPr id="366641" name="Oval 49"/>
            <p:cNvSpPr>
              <a:spLocks noChangeArrowheads="1"/>
            </p:cNvSpPr>
            <p:nvPr/>
          </p:nvSpPr>
          <p:spPr bwMode="auto">
            <a:xfrm>
              <a:off x="148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2" name="Oval 50"/>
            <p:cNvSpPr>
              <a:spLocks noChangeArrowheads="1"/>
            </p:cNvSpPr>
            <p:nvPr/>
          </p:nvSpPr>
          <p:spPr bwMode="auto">
            <a:xfrm>
              <a:off x="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3" name="Oval 51"/>
            <p:cNvSpPr>
              <a:spLocks noChangeArrowheads="1"/>
            </p:cNvSpPr>
            <p:nvPr/>
          </p:nvSpPr>
          <p:spPr bwMode="auto">
            <a:xfrm>
              <a:off x="720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4" name="Oval 52"/>
            <p:cNvSpPr>
              <a:spLocks noChangeArrowheads="1"/>
            </p:cNvSpPr>
            <p:nvPr/>
          </p:nvSpPr>
          <p:spPr bwMode="auto">
            <a:xfrm>
              <a:off x="2256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45" name="Object 53"/>
            <p:cNvGraphicFramePr>
              <a:graphicFrameLocks noChangeAspect="1"/>
            </p:cNvGraphicFramePr>
            <p:nvPr/>
          </p:nvGraphicFramePr>
          <p:xfrm>
            <a:off x="864" y="2256"/>
            <a:ext cx="183" cy="183"/>
          </p:xfrm>
          <a:graphic>
            <a:graphicData uri="http://schemas.openxmlformats.org/presentationml/2006/ole">
              <p:oleObj spid="_x0000_s366645" name="Equation" r:id="rId20" imgW="291960" imgH="291960" progId="Equation.3">
                <p:embed/>
              </p:oleObj>
            </a:graphicData>
          </a:graphic>
        </p:graphicFrame>
        <p:graphicFrame>
          <p:nvGraphicFramePr>
            <p:cNvPr id="366646" name="Object 54"/>
            <p:cNvGraphicFramePr>
              <a:graphicFrameLocks noChangeAspect="1"/>
            </p:cNvGraphicFramePr>
            <p:nvPr/>
          </p:nvGraphicFramePr>
          <p:xfrm>
            <a:off x="96" y="3168"/>
            <a:ext cx="167" cy="176"/>
          </p:xfrm>
          <a:graphic>
            <a:graphicData uri="http://schemas.openxmlformats.org/presentationml/2006/ole">
              <p:oleObj spid="_x0000_s366646" name="Equation" r:id="rId21" imgW="266400" imgH="279360" progId="Equation.3">
                <p:embed/>
              </p:oleObj>
            </a:graphicData>
          </a:graphic>
        </p:graphicFrame>
        <p:graphicFrame>
          <p:nvGraphicFramePr>
            <p:cNvPr id="366647" name="Object 55"/>
            <p:cNvGraphicFramePr>
              <a:graphicFrameLocks noChangeAspect="1"/>
            </p:cNvGraphicFramePr>
            <p:nvPr/>
          </p:nvGraphicFramePr>
          <p:xfrm>
            <a:off x="816" y="3936"/>
            <a:ext cx="167" cy="176"/>
          </p:xfrm>
          <a:graphic>
            <a:graphicData uri="http://schemas.openxmlformats.org/presentationml/2006/ole">
              <p:oleObj spid="_x0000_s366647" name="Equation" r:id="rId22" imgW="266400" imgH="279360" progId="Equation.3">
                <p:embed/>
              </p:oleObj>
            </a:graphicData>
          </a:graphic>
        </p:graphicFrame>
        <p:graphicFrame>
          <p:nvGraphicFramePr>
            <p:cNvPr id="366648" name="Object 56"/>
            <p:cNvGraphicFramePr>
              <a:graphicFrameLocks noChangeAspect="1"/>
            </p:cNvGraphicFramePr>
            <p:nvPr/>
          </p:nvGraphicFramePr>
          <p:xfrm>
            <a:off x="2352" y="3888"/>
            <a:ext cx="167" cy="176"/>
          </p:xfrm>
          <a:graphic>
            <a:graphicData uri="http://schemas.openxmlformats.org/presentationml/2006/ole">
              <p:oleObj spid="_x0000_s366648" name="Equation" r:id="rId23" imgW="266400" imgH="279360" progId="Equation.3">
                <p:embed/>
              </p:oleObj>
            </a:graphicData>
          </a:graphic>
        </p:graphicFrame>
        <p:graphicFrame>
          <p:nvGraphicFramePr>
            <p:cNvPr id="366649" name="Object 57"/>
            <p:cNvGraphicFramePr>
              <a:graphicFrameLocks noChangeAspect="1"/>
            </p:cNvGraphicFramePr>
            <p:nvPr/>
          </p:nvGraphicFramePr>
          <p:xfrm>
            <a:off x="1584" y="3168"/>
            <a:ext cx="135" cy="151"/>
          </p:xfrm>
          <a:graphic>
            <a:graphicData uri="http://schemas.openxmlformats.org/presentationml/2006/ole">
              <p:oleObj spid="_x0000_s366649" name="Equation" r:id="rId24" imgW="215640" imgH="241200" progId="Equation.3">
                <p:embed/>
              </p:oleObj>
            </a:graphicData>
          </a:graphic>
        </p:graphicFrame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 flipH="1">
              <a:off x="336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056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>
              <a:off x="9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92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4" name="Line 62"/>
            <p:cNvSpPr>
              <a:spLocks noChangeShapeType="1"/>
            </p:cNvSpPr>
            <p:nvPr/>
          </p:nvSpPr>
          <p:spPr bwMode="auto">
            <a:xfrm flipH="1">
              <a:off x="1008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>
              <a:off x="1680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>
              <a:off x="1776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91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8" name="Line 66"/>
            <p:cNvSpPr>
              <a:spLocks noChangeShapeType="1"/>
            </p:cNvSpPr>
            <p:nvPr/>
          </p:nvSpPr>
          <p:spPr bwMode="auto">
            <a:xfrm>
              <a:off x="2448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62" name="Text Box 70"/>
            <p:cNvSpPr txBox="1">
              <a:spLocks noChangeArrowheads="1"/>
            </p:cNvSpPr>
            <p:nvPr/>
          </p:nvSpPr>
          <p:spPr bwMode="auto">
            <a:xfrm>
              <a:off x="1536" y="1152"/>
              <a:ext cx="26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Two derivation trees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4B7B-AA26-46BB-8C01-34E23EC7CA40}" type="slidenum">
              <a:rPr lang="en-US"/>
              <a:pPr/>
              <a:t>54</a:t>
            </a:fld>
            <a:endParaRPr lang="en-US"/>
          </a:p>
        </p:txBody>
      </p:sp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grammar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p:oleObj spid="_x0000_s367619" name="Equation" r:id="rId3" imgW="6108480" imgH="545760" progId="Equation.3">
              <p:embed/>
            </p:oleObj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</a:t>
            </a:r>
            <a:r>
              <a:rPr lang="en-US" sz="4000">
                <a:solidFill>
                  <a:srgbClr val="FF0000"/>
                </a:solidFill>
              </a:rPr>
              <a:t>ambiguous:</a:t>
            </a:r>
          </a:p>
        </p:txBody>
      </p:sp>
      <p:grpSp>
        <p:nvGrpSpPr>
          <p:cNvPr id="367687" name="Group 71"/>
          <p:cNvGrpSpPr>
            <a:grpSpLocks/>
          </p:cNvGrpSpPr>
          <p:nvPr/>
        </p:nvGrpSpPr>
        <p:grpSpPr bwMode="auto">
          <a:xfrm>
            <a:off x="1066800" y="3276600"/>
            <a:ext cx="7115175" cy="31242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29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p:oleObj spid="_x0000_s367629" name="Equation" r:id="rId4" imgW="355320" imgH="368280" progId="Equation.3">
                <p:embed/>
              </p:oleObj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1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p:oleObj spid="_x0000_s367631" name="Equation" r:id="rId5" imgW="355320" imgH="368280" progId="Equation.3">
                <p:embed/>
              </p:oleObj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3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p:oleObj spid="_x0000_s367633" name="Equation" r:id="rId6" imgW="355320" imgH="368280" progId="Equation.3">
                <p:embed/>
              </p:oleObj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7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p:oleObj spid="_x0000_s367637" name="Equation" r:id="rId7" imgW="291960" imgH="291960" progId="Equation.3">
                <p:embed/>
              </p:oleObj>
            </a:graphicData>
          </a:graphic>
        </p:graphicFrame>
        <p:graphicFrame>
          <p:nvGraphicFramePr>
            <p:cNvPr id="367638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p:oleObj spid="_x0000_s367638" name="Equation" r:id="rId8" imgW="266400" imgH="279360" progId="Equation.3">
                <p:embed/>
              </p:oleObj>
            </a:graphicData>
          </a:graphic>
        </p:graphicFrame>
        <p:graphicFrame>
          <p:nvGraphicFramePr>
            <p:cNvPr id="367639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p:oleObj spid="_x0000_s367639" name="Equation" r:id="rId9" imgW="266400" imgH="279360" progId="Equation.3">
                <p:embed/>
              </p:oleObj>
            </a:graphicData>
          </a:graphic>
        </p:graphicFrame>
        <p:graphicFrame>
          <p:nvGraphicFramePr>
            <p:cNvPr id="367640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p:oleObj spid="_x0000_s367640" name="Equation" r:id="rId10" imgW="215640" imgH="241200" progId="Equation.3">
                <p:embed/>
              </p:oleObj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1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p:oleObj spid="_x0000_s367651" name="Equation" r:id="rId11" imgW="355320" imgH="368280" progId="Equation.3">
                <p:embed/>
              </p:oleObj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3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p:oleObj spid="_x0000_s367653" name="Equation" r:id="rId12" imgW="355320" imgH="368280" progId="Equation.3">
                <p:embed/>
              </p:oleObj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6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p:oleObj spid="_x0000_s367656" name="Equation" r:id="rId13" imgW="266400" imgH="279360" progId="Equation.3">
                <p:embed/>
              </p:oleObj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8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p:oleObj spid="_x0000_s367658" name="Equation" r:id="rId14" imgW="355320" imgH="368280" progId="Equation.3">
                <p:embed/>
              </p:oleObj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0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p:oleObj spid="_x0000_s367660" name="Equation" r:id="rId15" imgW="355320" imgH="368280" progId="Equation.3">
                <p:embed/>
              </p:oleObj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2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p:oleObj spid="_x0000_s367662" name="Equation" r:id="rId16" imgW="355320" imgH="368280" progId="Equation.3">
                <p:embed/>
              </p:oleObj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5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p:oleObj spid="_x0000_s367665" name="Equation" r:id="rId17" imgW="355320" imgH="368280" progId="Equation.3">
                <p:embed/>
              </p:oleObj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7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p:oleObj spid="_x0000_s367667" name="Equation" r:id="rId18" imgW="355320" imgH="368280" progId="Equation.3">
                <p:embed/>
              </p:oleObj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72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p:oleObj spid="_x0000_s367672" name="Equation" r:id="rId19" imgW="291960" imgH="291960" progId="Equation.3">
                <p:embed/>
              </p:oleObj>
            </a:graphicData>
          </a:graphic>
        </p:graphicFrame>
        <p:graphicFrame>
          <p:nvGraphicFramePr>
            <p:cNvPr id="367673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p:oleObj spid="_x0000_s367673" name="Equation" r:id="rId20" imgW="266400" imgH="279360" progId="Equation.3">
                <p:embed/>
              </p:oleObj>
            </a:graphicData>
          </a:graphic>
        </p:graphicFrame>
        <p:graphicFrame>
          <p:nvGraphicFramePr>
            <p:cNvPr id="367674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p:oleObj spid="_x0000_s367674" name="Equation" r:id="rId21" imgW="266400" imgH="279360" progId="Equation.3">
                <p:embed/>
              </p:oleObj>
            </a:graphicData>
          </a:graphic>
        </p:graphicFrame>
        <p:graphicFrame>
          <p:nvGraphicFramePr>
            <p:cNvPr id="367675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p:oleObj spid="_x0000_s367675" name="Equation" r:id="rId22" imgW="266400" imgH="279360" progId="Equation.3">
                <p:embed/>
              </p:oleObj>
            </a:graphicData>
          </a:graphic>
        </p:graphicFrame>
        <p:graphicFrame>
          <p:nvGraphicFramePr>
            <p:cNvPr id="367676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p:oleObj spid="_x0000_s367676" name="Equation" r:id="rId23" imgW="215640" imgH="241200" progId="Equation.3">
                <p:embed/>
              </p:oleObj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455613" y="20574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367689" name="Object 73"/>
          <p:cNvGraphicFramePr>
            <a:graphicFrameLocks noChangeAspect="1"/>
          </p:cNvGraphicFramePr>
          <p:nvPr/>
        </p:nvGraphicFramePr>
        <p:xfrm>
          <a:off x="1903413" y="2197100"/>
          <a:ext cx="1676400" cy="341313"/>
        </p:xfrm>
        <a:graphic>
          <a:graphicData uri="http://schemas.openxmlformats.org/presentationml/2006/ole">
            <p:oleObj spid="_x0000_s367689" name="Equation" r:id="rId24" imgW="1676160" imgH="342720" progId="Equation.3">
              <p:embed/>
            </p:oleObj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733800" y="2057400"/>
            <a:ext cx="481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derivation trees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F771-8EF0-44E3-A233-314F9248106B}" type="slidenum">
              <a:rPr lang="en-US"/>
              <a:pPr/>
              <a:t>55</a:t>
            </a:fld>
            <a:endParaRPr lang="en-US"/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7013" y="20574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674813" y="2197100"/>
          <a:ext cx="1676400" cy="341313"/>
        </p:xfrm>
        <a:graphic>
          <a:graphicData uri="http://schemas.openxmlformats.org/presentationml/2006/ole">
            <p:oleObj spid="_x0000_s368646" name="Equation" r:id="rId3" imgW="1676160" imgH="342720" progId="Equation.3">
              <p:embed/>
            </p:oleObj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5200" y="2057400"/>
            <a:ext cx="5637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leftmost derivations</a:t>
            </a:r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685800" y="5410200"/>
          <a:ext cx="7329488" cy="1295400"/>
        </p:xfrm>
        <a:graphic>
          <a:graphicData uri="http://schemas.openxmlformats.org/presentationml/2006/ole">
            <p:oleObj spid="_x0000_s368649" name="Equation" r:id="rId4" imgW="7327800" imgH="1295280" progId="Equation.3">
              <p:embed/>
            </p:oleObj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685800" y="3276600"/>
          <a:ext cx="6580188" cy="1295400"/>
        </p:xfrm>
        <a:graphic>
          <a:graphicData uri="http://schemas.openxmlformats.org/presentationml/2006/ole">
            <p:oleObj spid="_x0000_s368650" name="Equation" r:id="rId5" imgW="6578280" imgH="1295280" progId="Equation.3">
              <p:embed/>
            </p:oleObj>
          </a:graphicData>
        </a:graphic>
      </p:graphicFrame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grammar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p:oleObj spid="_x0000_s368654" name="Equation" r:id="rId6" imgW="6108480" imgH="545760" progId="Equation.3">
              <p:embed/>
            </p:oleObj>
          </a:graphicData>
        </a:graphic>
      </p:graphicFrame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</a:t>
            </a:r>
            <a:r>
              <a:rPr lang="en-US" sz="4000">
                <a:solidFill>
                  <a:srgbClr val="FF0000"/>
                </a:solidFill>
              </a:rPr>
              <a:t>ambiguous: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6F72-D3A5-47BF-AA99-A9C3FC70FA62}" type="slidenum">
              <a:rPr lang="en-US"/>
              <a:pPr/>
              <a:t>56</a:t>
            </a:fld>
            <a:endParaRPr lang="en-US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24542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Definition: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39125" cy="2916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context-free grammar        is </a:t>
            </a:r>
            <a:r>
              <a:rPr lang="en-US" b="1">
                <a:solidFill>
                  <a:srgbClr val="FF0000"/>
                </a:solidFill>
              </a:rPr>
              <a:t>ambiguous</a:t>
            </a:r>
          </a:p>
          <a:p>
            <a:endParaRPr lang="en-US"/>
          </a:p>
          <a:p>
            <a:r>
              <a:rPr lang="en-US"/>
              <a:t>if some string                   has:</a:t>
            </a:r>
          </a:p>
          <a:p>
            <a:endParaRPr lang="en-US"/>
          </a:p>
          <a:p>
            <a:r>
              <a:rPr lang="en-US"/>
              <a:t>       two or more derivation trees</a:t>
            </a: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p:oleObj spid="_x0000_s370693" name="Equation" r:id="rId3" imgW="393480" imgH="419040" progId="Equation.3">
              <p:embed/>
            </p:oleObj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3644900" y="2336800"/>
          <a:ext cx="1879600" cy="531813"/>
        </p:xfrm>
        <a:graphic>
          <a:graphicData uri="http://schemas.openxmlformats.org/presentationml/2006/ole">
            <p:oleObj spid="_x0000_s370694" name="Equation" r:id="rId4" imgW="187956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DE6-5993-47B4-A03F-460CF7042291}" type="slidenum">
              <a:rPr lang="en-US"/>
              <a:pPr/>
              <a:t>57</a:t>
            </a:fld>
            <a:endParaRPr lang="en-US"/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3168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other words: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39125" cy="2916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context-free grammar        is </a:t>
            </a:r>
            <a:r>
              <a:rPr lang="en-US" b="1">
                <a:solidFill>
                  <a:srgbClr val="FF0000"/>
                </a:solidFill>
              </a:rPr>
              <a:t>ambiguous</a:t>
            </a:r>
          </a:p>
          <a:p>
            <a:endParaRPr lang="en-US"/>
          </a:p>
          <a:p>
            <a:r>
              <a:rPr lang="en-US"/>
              <a:t>if some string                   has:</a:t>
            </a:r>
          </a:p>
          <a:p>
            <a:endParaRPr lang="en-US"/>
          </a:p>
          <a:p>
            <a:r>
              <a:rPr lang="en-US"/>
              <a:t>       two or more leftmost derivations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p:oleObj spid="_x0000_s371716" name="Equation" r:id="rId3" imgW="393480" imgH="419040" progId="Equation.3">
              <p:embed/>
            </p:oleObj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3644900" y="2336800"/>
          <a:ext cx="1879600" cy="531813"/>
        </p:xfrm>
        <a:graphic>
          <a:graphicData uri="http://schemas.openxmlformats.org/presentationml/2006/ole">
            <p:oleObj spid="_x0000_s371717" name="Equation" r:id="rId4" imgW="1879560" imgH="533160" progId="Equation.3">
              <p:embed/>
            </p:oleObj>
          </a:graphicData>
        </a:graphic>
      </p:graphicFrame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657600" y="4191000"/>
            <a:ext cx="28876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(or rightmost)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D21E-3EF6-4671-ACBE-FE28630654B6}" type="slidenum">
              <a:rPr lang="en-US"/>
              <a:pPr/>
              <a:t>58</a:t>
            </a:fld>
            <a:endParaRPr lang="en-US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554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Why do we care about ambiguity?</a:t>
            </a: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72740" name="Equation" r:id="rId3" imgW="355320" imgH="368280" progId="Equation.3">
              <p:embed/>
            </p:oleObj>
          </a:graphicData>
        </a:graphic>
      </p:graphicFrame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72742" name="Equation" r:id="rId4" imgW="355320" imgH="368280" progId="Equation.3">
              <p:embed/>
            </p:oleObj>
          </a:graphicData>
        </a:graphic>
      </p:graphicFrame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72744" name="Equation" r:id="rId5" imgW="355320" imgH="368280" progId="Equation.3">
              <p:embed/>
            </p:oleObj>
          </a:graphicData>
        </a:graphic>
      </p:graphicFrame>
      <p:sp>
        <p:nvSpPr>
          <p:cNvPr id="372745" name="Oval 9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46" name="Oval 10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47" name="Oval 11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72748" name="Equation" r:id="rId6" imgW="291960" imgH="291960" progId="Equation.3">
              <p:embed/>
            </p:oleObj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p:oleObj spid="_x0000_s372749" name="Equation" r:id="rId7" imgW="266400" imgH="279360" progId="Equation.3">
              <p:embed/>
            </p:oleObj>
          </a:graphicData>
        </a:graphic>
      </p:graphicFrame>
      <p:graphicFrame>
        <p:nvGraphicFramePr>
          <p:cNvPr id="372750" name="Object 14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p:oleObj spid="_x0000_s372750" name="Equation" r:id="rId8" imgW="266400" imgH="279360" progId="Equation.3">
              <p:embed/>
            </p:oleObj>
          </a:graphicData>
        </a:graphic>
      </p:graphicFrame>
      <p:graphicFrame>
        <p:nvGraphicFramePr>
          <p:cNvPr id="372751" name="Object 15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72751" name="Equation" r:id="rId9" imgW="215640" imgH="241200" progId="Equation.3">
              <p:embed/>
            </p:oleObj>
          </a:graphicData>
        </a:graphic>
      </p:graphicFrame>
      <p:sp>
        <p:nvSpPr>
          <p:cNvPr id="372752" name="Line 16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54" name="Line 18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5" name="Line 19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7" name="Line 21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9" name="Line 23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61" name="Oval 25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2" name="Object 26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72762" name="Equation" r:id="rId10" imgW="355320" imgH="368280" progId="Equation.3">
              <p:embed/>
            </p:oleObj>
          </a:graphicData>
        </a:graphic>
      </p:graphicFrame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4" name="Object 28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72764" name="Equation" r:id="rId11" imgW="355320" imgH="368280" progId="Equation.3">
              <p:embed/>
            </p:oleObj>
          </a:graphicData>
        </a:graphic>
      </p:graphicFrame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66" name="Oval 30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7" name="Object 31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p:oleObj spid="_x0000_s372767" name="Equation" r:id="rId12" imgW="266400" imgH="279360" progId="Equation.3">
              <p:embed/>
            </p:oleObj>
          </a:graphicData>
        </a:graphic>
      </p:graphicFrame>
      <p:sp>
        <p:nvSpPr>
          <p:cNvPr id="372768" name="Oval 32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9" name="Object 33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p:oleObj spid="_x0000_s372769" name="Equation" r:id="rId13" imgW="355320" imgH="368280" progId="Equation.3">
              <p:embed/>
            </p:oleObj>
          </a:graphicData>
        </a:graphic>
      </p:graphicFrame>
      <p:sp>
        <p:nvSpPr>
          <p:cNvPr id="372770" name="Oval 34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1" name="Object 35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p:oleObj spid="_x0000_s372771" name="Equation" r:id="rId14" imgW="355320" imgH="368280" progId="Equation.3">
              <p:embed/>
            </p:oleObj>
          </a:graphicData>
        </a:graphic>
      </p:graphicFrame>
      <p:sp>
        <p:nvSpPr>
          <p:cNvPr id="372772" name="Oval 36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3" name="Object 37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p:oleObj spid="_x0000_s372773" name="Equation" r:id="rId15" imgW="355320" imgH="368280" progId="Equation.3">
              <p:embed/>
            </p:oleObj>
          </a:graphicData>
        </a:graphic>
      </p:graphicFrame>
      <p:sp>
        <p:nvSpPr>
          <p:cNvPr id="372774" name="Oval 38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75" name="Oval 39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6" name="Object 40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p:oleObj spid="_x0000_s372776" name="Equation" r:id="rId16" imgW="355320" imgH="368280" progId="Equation.3">
              <p:embed/>
            </p:oleObj>
          </a:graphicData>
        </a:graphic>
      </p:graphicFrame>
      <p:sp>
        <p:nvSpPr>
          <p:cNvPr id="372777" name="Oval 41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8" name="Object 42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p:oleObj spid="_x0000_s372778" name="Equation" r:id="rId17" imgW="355320" imgH="368280" progId="Equation.3">
              <p:embed/>
            </p:oleObj>
          </a:graphicData>
        </a:graphic>
      </p:graphicFrame>
      <p:sp>
        <p:nvSpPr>
          <p:cNvPr id="372779" name="Oval 43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0" name="Oval 44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1" name="Oval 45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2" name="Oval 46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83" name="Object 47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p:oleObj spid="_x0000_s372783" name="Equation" r:id="rId18" imgW="291960" imgH="291960" progId="Equation.3">
              <p:embed/>
            </p:oleObj>
          </a:graphicData>
        </a:graphic>
      </p:graphicFrame>
      <p:graphicFrame>
        <p:nvGraphicFramePr>
          <p:cNvPr id="372784" name="Object 48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p:oleObj spid="_x0000_s372784" name="Equation" r:id="rId19" imgW="266400" imgH="279360" progId="Equation.3">
              <p:embed/>
            </p:oleObj>
          </a:graphicData>
        </a:graphic>
      </p:graphicFrame>
      <p:graphicFrame>
        <p:nvGraphicFramePr>
          <p:cNvPr id="372785" name="Object 49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p:oleObj spid="_x0000_s372785" name="Equation" r:id="rId20" imgW="266400" imgH="279360" progId="Equation.3">
              <p:embed/>
            </p:oleObj>
          </a:graphicData>
        </a:graphic>
      </p:graphicFrame>
      <p:graphicFrame>
        <p:nvGraphicFramePr>
          <p:cNvPr id="372786" name="Object 50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p:oleObj spid="_x0000_s372786" name="Equation" r:id="rId21" imgW="266400" imgH="279360" progId="Equation.3">
              <p:embed/>
            </p:oleObj>
          </a:graphicData>
        </a:graphic>
      </p:graphicFrame>
      <p:graphicFrame>
        <p:nvGraphicFramePr>
          <p:cNvPr id="372787" name="Object 51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p:oleObj spid="_x0000_s372787" name="Equation" r:id="rId22" imgW="215640" imgH="241200" progId="Equation.3">
              <p:embed/>
            </p:oleObj>
          </a:graphicData>
        </a:graphic>
      </p:graphicFrame>
      <p:sp>
        <p:nvSpPr>
          <p:cNvPr id="372788" name="Line 52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89" name="Line 53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90" name="Line 54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1" name="Line 55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2" name="Line 56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3" name="Line 57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4" name="Line 58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5" name="Line 59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6" name="Line 60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2797" name="Object 61"/>
          <p:cNvGraphicFramePr>
            <a:graphicFrameLocks noChangeAspect="1"/>
          </p:cNvGraphicFramePr>
          <p:nvPr/>
        </p:nvGraphicFramePr>
        <p:xfrm>
          <a:off x="3581400" y="1206500"/>
          <a:ext cx="1676400" cy="341313"/>
        </p:xfrm>
        <a:graphic>
          <a:graphicData uri="http://schemas.openxmlformats.org/presentationml/2006/ole">
            <p:oleObj spid="_x0000_s372797" name="Equation" r:id="rId23" imgW="1676160" imgH="342720" progId="Equation.3">
              <p:embed/>
            </p:oleObj>
          </a:graphicData>
        </a:graphic>
      </p:graphicFrame>
      <p:sp>
        <p:nvSpPr>
          <p:cNvPr id="372800" name="Text Box 64"/>
          <p:cNvSpPr txBox="1">
            <a:spLocks noChangeArrowheads="1"/>
          </p:cNvSpPr>
          <p:nvPr/>
        </p:nvSpPr>
        <p:spPr bwMode="auto">
          <a:xfrm>
            <a:off x="3321050" y="1924050"/>
            <a:ext cx="102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take</a:t>
            </a:r>
          </a:p>
        </p:txBody>
      </p:sp>
      <p:graphicFrame>
        <p:nvGraphicFramePr>
          <p:cNvPr id="372801" name="Object 65"/>
          <p:cNvGraphicFramePr>
            <a:graphicFrameLocks noChangeAspect="1"/>
          </p:cNvGraphicFramePr>
          <p:nvPr/>
        </p:nvGraphicFramePr>
        <p:xfrm>
          <a:off x="4495800" y="1981200"/>
          <a:ext cx="1041400" cy="419100"/>
        </p:xfrm>
        <a:graphic>
          <a:graphicData uri="http://schemas.openxmlformats.org/presentationml/2006/ole">
            <p:oleObj spid="_x0000_s372801" name="Equation" r:id="rId24" imgW="104112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9739-5096-4844-921A-1F86D3BCF909}" type="slidenum">
              <a:rPr lang="en-US"/>
              <a:pPr/>
              <a:t>59</a:t>
            </a:fld>
            <a:endParaRPr lang="en-US"/>
          </a:p>
        </p:txBody>
      </p:sp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73765" name="Equation" r:id="rId3" imgW="355320" imgH="368280" progId="Equation.3">
              <p:embed/>
            </p:oleObj>
          </a:graphicData>
        </a:graphic>
      </p:graphicFrame>
      <p:sp>
        <p:nvSpPr>
          <p:cNvPr id="373766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73767" name="Equation" r:id="rId4" imgW="355320" imgH="368280" progId="Equation.3">
              <p:embed/>
            </p:oleObj>
          </a:graphicData>
        </a:graphic>
      </p:graphicFrame>
      <p:sp>
        <p:nvSpPr>
          <p:cNvPr id="373768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73769" name="Equation" r:id="rId5" imgW="355320" imgH="368280" progId="Equation.3">
              <p:embed/>
            </p:oleObj>
          </a:graphicData>
        </a:graphic>
      </p:graphicFrame>
      <p:sp>
        <p:nvSpPr>
          <p:cNvPr id="373770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1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2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73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73773" name="Equation" r:id="rId6" imgW="291960" imgH="291960" progId="Equation.3">
              <p:embed/>
            </p:oleObj>
          </a:graphicData>
        </a:graphic>
      </p:graphicFrame>
      <p:graphicFrame>
        <p:nvGraphicFramePr>
          <p:cNvPr id="373776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73776" name="Equation" r:id="rId7" imgW="215640" imgH="241200" progId="Equation.3">
              <p:embed/>
            </p:oleObj>
          </a:graphicData>
        </a:graphic>
      </p:graphicFrame>
      <p:sp>
        <p:nvSpPr>
          <p:cNvPr id="373777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9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0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3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6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87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73787" name="Equation" r:id="rId8" imgW="355320" imgH="368280" progId="Equation.3">
              <p:embed/>
            </p:oleObj>
          </a:graphicData>
        </a:graphic>
      </p:graphicFrame>
      <p:sp>
        <p:nvSpPr>
          <p:cNvPr id="373788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89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73789" name="Equation" r:id="rId9" imgW="355320" imgH="368280" progId="Equation.3">
              <p:embed/>
            </p:oleObj>
          </a:graphicData>
        </a:graphic>
      </p:graphicFrame>
      <p:sp>
        <p:nvSpPr>
          <p:cNvPr id="373790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91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93" name="Oval 33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4" name="Object 34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p:oleObj spid="_x0000_s373794" name="Equation" r:id="rId10" imgW="355320" imgH="368280" progId="Equation.3">
              <p:embed/>
            </p:oleObj>
          </a:graphicData>
        </a:graphic>
      </p:graphicFrame>
      <p:sp>
        <p:nvSpPr>
          <p:cNvPr id="373795" name="Oval 35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6" name="Object 36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p:oleObj spid="_x0000_s373796" name="Equation" r:id="rId11" imgW="355320" imgH="368280" progId="Equation.3">
              <p:embed/>
            </p:oleObj>
          </a:graphicData>
        </a:graphic>
      </p:graphicFrame>
      <p:sp>
        <p:nvSpPr>
          <p:cNvPr id="373797" name="Oval 37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8" name="Object 38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p:oleObj spid="_x0000_s373798" name="Equation" r:id="rId12" imgW="355320" imgH="368280" progId="Equation.3">
              <p:embed/>
            </p:oleObj>
          </a:graphicData>
        </a:graphic>
      </p:graphicFrame>
      <p:sp>
        <p:nvSpPr>
          <p:cNvPr id="373799" name="Oval 39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0" name="Oval 40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1" name="Object 41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p:oleObj spid="_x0000_s373801" name="Equation" r:id="rId13" imgW="355320" imgH="368280" progId="Equation.3">
              <p:embed/>
            </p:oleObj>
          </a:graphicData>
        </a:graphic>
      </p:graphicFrame>
      <p:sp>
        <p:nvSpPr>
          <p:cNvPr id="373802" name="Oval 42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3" name="Object 43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p:oleObj spid="_x0000_s373803" name="Equation" r:id="rId14" imgW="355320" imgH="368280" progId="Equation.3">
              <p:embed/>
            </p:oleObj>
          </a:graphicData>
        </a:graphic>
      </p:graphicFrame>
      <p:sp>
        <p:nvSpPr>
          <p:cNvPr id="373804" name="Oval 44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5" name="Oval 45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6" name="Oval 46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7" name="Oval 47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8" name="Object 48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p:oleObj spid="_x0000_s373808" name="Equation" r:id="rId15" imgW="291960" imgH="291960" progId="Equation.3">
              <p:embed/>
            </p:oleObj>
          </a:graphicData>
        </a:graphic>
      </p:graphicFrame>
      <p:graphicFrame>
        <p:nvGraphicFramePr>
          <p:cNvPr id="373812" name="Object 52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p:oleObj spid="_x0000_s373812" name="Equation" r:id="rId16" imgW="215640" imgH="241200" progId="Equation.3">
              <p:embed/>
            </p:oleObj>
          </a:graphicData>
        </a:graphic>
      </p:graphicFrame>
      <p:sp>
        <p:nvSpPr>
          <p:cNvPr id="373813" name="Line 53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4" name="Line 54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15" name="Line 55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6" name="Line 56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7" name="Line 57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8" name="Line 58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9" name="Line 59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20" name="Line 60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21" name="Line 61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3823" name="Object 63"/>
          <p:cNvGraphicFramePr>
            <a:graphicFrameLocks noChangeAspect="1"/>
          </p:cNvGraphicFramePr>
          <p:nvPr/>
        </p:nvGraphicFramePr>
        <p:xfrm>
          <a:off x="3810000" y="1276350"/>
          <a:ext cx="1625600" cy="406400"/>
        </p:xfrm>
        <a:graphic>
          <a:graphicData uri="http://schemas.openxmlformats.org/presentationml/2006/ole">
            <p:oleObj spid="_x0000_s373823" name="Equation" r:id="rId17" imgW="1625400" imgH="406080" progId="Equation.3">
              <p:embed/>
            </p:oleObj>
          </a:graphicData>
        </a:graphic>
      </p:graphicFrame>
      <p:graphicFrame>
        <p:nvGraphicFramePr>
          <p:cNvPr id="373824" name="Object 64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p:oleObj spid="_x0000_s373824" name="Equation" r:id="rId18" imgW="253800" imgH="368280" progId="Equation.3">
              <p:embed/>
            </p:oleObj>
          </a:graphicData>
        </a:graphic>
      </p:graphicFrame>
      <p:graphicFrame>
        <p:nvGraphicFramePr>
          <p:cNvPr id="373825" name="Object 65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p:oleObj spid="_x0000_s373825" name="Equation" r:id="rId19" imgW="253800" imgH="368280" progId="Equation.3">
              <p:embed/>
            </p:oleObj>
          </a:graphicData>
        </a:graphic>
      </p:graphicFrame>
      <p:graphicFrame>
        <p:nvGraphicFramePr>
          <p:cNvPr id="373826" name="Object 66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p:oleObj spid="_x0000_s373826" name="Equation" r:id="rId20" imgW="253800" imgH="368280" progId="Equation.3">
              <p:embed/>
            </p:oleObj>
          </a:graphicData>
        </a:graphic>
      </p:graphicFrame>
      <p:graphicFrame>
        <p:nvGraphicFramePr>
          <p:cNvPr id="373827" name="Object 67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p:oleObj spid="_x0000_s373827" name="Equation" r:id="rId21" imgW="253800" imgH="368280" progId="Equation.3">
              <p:embed/>
            </p:oleObj>
          </a:graphicData>
        </a:graphic>
      </p:graphicFrame>
      <p:graphicFrame>
        <p:nvGraphicFramePr>
          <p:cNvPr id="373828" name="Object 68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p:oleObj spid="_x0000_s373828" name="Equation" r:id="rId22" imgW="253800" imgH="368280" progId="Equation.3">
              <p:embed/>
            </p:oleObj>
          </a:graphicData>
        </a:graphic>
      </p:graphicFrame>
      <p:graphicFrame>
        <p:nvGraphicFramePr>
          <p:cNvPr id="373829" name="Object 69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p:oleObj spid="_x0000_s373829" name="Equation" r:id="rId23" imgW="25380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34AC-BBA6-4CD9-B1C9-B95ADD067FF5}" type="slidenum">
              <a:rPr lang="en-US"/>
              <a:pPr/>
              <a:t>6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</a:t>
            </a:r>
            <a:r>
              <a:rPr lang="en-US">
                <a:solidFill>
                  <a:srgbClr val="FF0000"/>
                </a:solidFill>
              </a:rPr>
              <a:t>Context-Free Grammars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1066800" y="1371600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1828800" y="4267200"/>
            <a:ext cx="4886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Productions of the form:</a:t>
            </a:r>
          </a:p>
        </p:txBody>
      </p:sp>
      <p:graphicFrame>
        <p:nvGraphicFramePr>
          <p:cNvPr id="483333" name="Object 5"/>
          <p:cNvGraphicFramePr>
            <a:graphicFrameLocks noChangeAspect="1"/>
          </p:cNvGraphicFramePr>
          <p:nvPr/>
        </p:nvGraphicFramePr>
        <p:xfrm>
          <a:off x="3581400" y="4953000"/>
          <a:ext cx="1333500" cy="419100"/>
        </p:xfrm>
        <a:graphic>
          <a:graphicData uri="http://schemas.openxmlformats.org/presentationml/2006/ole">
            <p:oleObj spid="_x0000_s483333" name="Equation" r:id="rId3" imgW="1333440" imgH="419040" progId="Equation.3">
              <p:embed/>
            </p:oleObj>
          </a:graphicData>
        </a:graphic>
      </p:graphicFrame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4724400" y="5410200"/>
            <a:ext cx="38814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String of variables </a:t>
            </a:r>
          </a:p>
          <a:p>
            <a:r>
              <a:rPr lang="en-US" dirty="0"/>
              <a:t>and terminals</a:t>
            </a:r>
          </a:p>
        </p:txBody>
      </p:sp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3200400" y="1447800"/>
          <a:ext cx="3060700" cy="533400"/>
        </p:xfrm>
        <a:graphic>
          <a:graphicData uri="http://schemas.openxmlformats.org/presentationml/2006/ole">
            <p:oleObj spid="_x0000_s483335" name="Equation" r:id="rId4" imgW="3060360" imgH="533160" progId="Equation.3">
              <p:embed/>
            </p:oleObj>
          </a:graphicData>
        </a:graphic>
      </p:graphicFrame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228600" y="2743200"/>
            <a:ext cx="1946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2819400" y="2743200"/>
            <a:ext cx="18399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</a:t>
            </a:r>
          </a:p>
          <a:p>
            <a:r>
              <a:rPr lang="en-US"/>
              <a:t>symbols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4953000" y="2743200"/>
            <a:ext cx="16827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  <a:p>
            <a:r>
              <a:rPr lang="en-US"/>
              <a:t>variable</a:t>
            </a:r>
          </a:p>
        </p:txBody>
      </p:sp>
      <p:sp>
        <p:nvSpPr>
          <p:cNvPr id="483339" name="Line 11"/>
          <p:cNvSpPr>
            <a:spLocks noChangeShapeType="1"/>
          </p:cNvSpPr>
          <p:nvPr/>
        </p:nvSpPr>
        <p:spPr bwMode="auto">
          <a:xfrm flipH="1">
            <a:off x="2057400" y="1905000"/>
            <a:ext cx="22098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0" name="Line 12"/>
          <p:cNvSpPr>
            <a:spLocks noChangeShapeType="1"/>
          </p:cNvSpPr>
          <p:nvPr/>
        </p:nvSpPr>
        <p:spPr bwMode="auto">
          <a:xfrm flipH="1">
            <a:off x="3810000" y="1905000"/>
            <a:ext cx="9906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1" name="Line 13"/>
          <p:cNvSpPr>
            <a:spLocks noChangeShapeType="1"/>
          </p:cNvSpPr>
          <p:nvPr/>
        </p:nvSpPr>
        <p:spPr bwMode="auto">
          <a:xfrm flipH="1">
            <a:off x="5410200" y="1905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2" name="Freeform 14"/>
          <p:cNvSpPr>
            <a:spLocks/>
          </p:cNvSpPr>
          <p:nvPr/>
        </p:nvSpPr>
        <p:spPr bwMode="auto">
          <a:xfrm>
            <a:off x="5867400" y="1905000"/>
            <a:ext cx="1993900" cy="259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816"/>
              </a:cxn>
              <a:cxn ang="0">
                <a:pos x="624" y="1728"/>
              </a:cxn>
            </a:cxnLst>
            <a:rect l="0" t="0" r="r" b="b"/>
            <a:pathLst>
              <a:path w="1256" h="1728">
                <a:moveTo>
                  <a:pt x="0" y="0"/>
                </a:moveTo>
                <a:cubicBezTo>
                  <a:pt x="524" y="264"/>
                  <a:pt x="1048" y="528"/>
                  <a:pt x="1152" y="816"/>
                </a:cubicBezTo>
                <a:cubicBezTo>
                  <a:pt x="1256" y="1104"/>
                  <a:pt x="940" y="1416"/>
                  <a:pt x="624" y="17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3" name="Text Box 15"/>
          <p:cNvSpPr txBox="1">
            <a:spLocks noChangeArrowheads="1"/>
          </p:cNvSpPr>
          <p:nvPr/>
        </p:nvSpPr>
        <p:spPr bwMode="auto">
          <a:xfrm>
            <a:off x="2057400" y="5410200"/>
            <a:ext cx="1747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9C8-20E8-4900-B766-C5E076E0F8B5}" type="slidenum">
              <a:rPr lang="en-US"/>
              <a:pPr/>
              <a:t>60</a:t>
            </a:fld>
            <a:endParaRPr lang="en-US"/>
          </a:p>
        </p:txBody>
      </p:sp>
      <p:sp>
        <p:nvSpPr>
          <p:cNvPr id="374848" name="Oval 6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49" name="Object 6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74849" name="Equation" r:id="rId3" imgW="355320" imgH="368280" progId="Equation.3">
              <p:embed/>
            </p:oleObj>
          </a:graphicData>
        </a:graphic>
      </p:graphicFrame>
      <p:sp>
        <p:nvSpPr>
          <p:cNvPr id="374850" name="Oval 6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1" name="Object 6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74851" name="Equation" r:id="rId4" imgW="355320" imgH="368280" progId="Equation.3">
              <p:embed/>
            </p:oleObj>
          </a:graphicData>
        </a:graphic>
      </p:graphicFrame>
      <p:sp>
        <p:nvSpPr>
          <p:cNvPr id="374852" name="Oval 6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3" name="Object 6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74853" name="Equation" r:id="rId5" imgW="355320" imgH="368280" progId="Equation.3">
              <p:embed/>
            </p:oleObj>
          </a:graphicData>
        </a:graphic>
      </p:graphicFrame>
      <p:sp>
        <p:nvSpPr>
          <p:cNvPr id="374854" name="Oval 7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55" name="Oval 7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56" name="Oval 7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7" name="Object 7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74857" name="Equation" r:id="rId6" imgW="291960" imgH="291960" progId="Equation.3">
              <p:embed/>
            </p:oleObj>
          </a:graphicData>
        </a:graphic>
      </p:graphicFrame>
      <p:graphicFrame>
        <p:nvGraphicFramePr>
          <p:cNvPr id="374858" name="Object 74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74858" name="Equation" r:id="rId7" imgW="215640" imgH="241200" progId="Equation.3">
              <p:embed/>
            </p:oleObj>
          </a:graphicData>
        </a:graphic>
      </p:graphicFrame>
      <p:sp>
        <p:nvSpPr>
          <p:cNvPr id="374859" name="Line 75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0" name="Line 76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61" name="Line 77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2" name="Line 78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3" name="Line 79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4" name="Line 80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5" name="Line 81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6" name="Line 82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7" name="Line 83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8" name="Oval 84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69" name="Object 85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74869" name="Equation" r:id="rId8" imgW="355320" imgH="368280" progId="Equation.3">
              <p:embed/>
            </p:oleObj>
          </a:graphicData>
        </a:graphic>
      </p:graphicFrame>
      <p:sp>
        <p:nvSpPr>
          <p:cNvPr id="374870" name="Oval 86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1" name="Object 87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74871" name="Equation" r:id="rId9" imgW="355320" imgH="368280" progId="Equation.3">
              <p:embed/>
            </p:oleObj>
          </a:graphicData>
        </a:graphic>
      </p:graphicFrame>
      <p:sp>
        <p:nvSpPr>
          <p:cNvPr id="374872" name="Oval 88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73" name="Oval 89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74" name="Oval 90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5" name="Object 91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p:oleObj spid="_x0000_s374875" name="Equation" r:id="rId10" imgW="355320" imgH="368280" progId="Equation.3">
              <p:embed/>
            </p:oleObj>
          </a:graphicData>
        </a:graphic>
      </p:graphicFrame>
      <p:sp>
        <p:nvSpPr>
          <p:cNvPr id="374876" name="Oval 92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7" name="Object 93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p:oleObj spid="_x0000_s374877" name="Equation" r:id="rId11" imgW="355320" imgH="368280" progId="Equation.3">
              <p:embed/>
            </p:oleObj>
          </a:graphicData>
        </a:graphic>
      </p:graphicFrame>
      <p:sp>
        <p:nvSpPr>
          <p:cNvPr id="374878" name="Oval 94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9" name="Object 95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p:oleObj spid="_x0000_s374879" name="Equation" r:id="rId12" imgW="355320" imgH="368280" progId="Equation.3">
              <p:embed/>
            </p:oleObj>
          </a:graphicData>
        </a:graphic>
      </p:graphicFrame>
      <p:sp>
        <p:nvSpPr>
          <p:cNvPr id="374880" name="Oval 96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1" name="Oval 97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2" name="Object 98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p:oleObj spid="_x0000_s374882" name="Equation" r:id="rId13" imgW="355320" imgH="368280" progId="Equation.3">
              <p:embed/>
            </p:oleObj>
          </a:graphicData>
        </a:graphic>
      </p:graphicFrame>
      <p:sp>
        <p:nvSpPr>
          <p:cNvPr id="374883" name="Oval 99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4" name="Object 100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p:oleObj spid="_x0000_s374884" name="Equation" r:id="rId14" imgW="355320" imgH="368280" progId="Equation.3">
              <p:embed/>
            </p:oleObj>
          </a:graphicData>
        </a:graphic>
      </p:graphicFrame>
      <p:sp>
        <p:nvSpPr>
          <p:cNvPr id="374885" name="Oval 101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6" name="Oval 102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7" name="Oval 103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8" name="Oval 104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9" name="Object 105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p:oleObj spid="_x0000_s374889" name="Equation" r:id="rId15" imgW="291960" imgH="291960" progId="Equation.3">
              <p:embed/>
            </p:oleObj>
          </a:graphicData>
        </a:graphic>
      </p:graphicFrame>
      <p:graphicFrame>
        <p:nvGraphicFramePr>
          <p:cNvPr id="374890" name="Object 106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p:oleObj spid="_x0000_s374890" name="Equation" r:id="rId16" imgW="215640" imgH="241200" progId="Equation.3">
              <p:embed/>
            </p:oleObj>
          </a:graphicData>
        </a:graphic>
      </p:graphicFrame>
      <p:sp>
        <p:nvSpPr>
          <p:cNvPr id="374891" name="Line 107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2" name="Line 108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93" name="Line 109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4" name="Line 110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5" name="Line 111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6" name="Line 112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7" name="Line 113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8" name="Line 114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9" name="Line 115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4901" name="Object 117"/>
          <p:cNvGraphicFramePr>
            <a:graphicFrameLocks noChangeAspect="1"/>
          </p:cNvGraphicFramePr>
          <p:nvPr/>
        </p:nvGraphicFramePr>
        <p:xfrm>
          <a:off x="419100" y="819150"/>
          <a:ext cx="2374900" cy="419100"/>
        </p:xfrm>
        <a:graphic>
          <a:graphicData uri="http://schemas.openxmlformats.org/presentationml/2006/ole">
            <p:oleObj spid="_x0000_s374901" name="Equation" r:id="rId17" imgW="2374560" imgH="419040" progId="Equation.3">
              <p:embed/>
            </p:oleObj>
          </a:graphicData>
        </a:graphic>
      </p:graphicFrame>
      <p:graphicFrame>
        <p:nvGraphicFramePr>
          <p:cNvPr id="374902" name="Object 118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p:oleObj spid="_x0000_s374902" name="Equation" r:id="rId18" imgW="253800" imgH="368280" progId="Equation.3">
              <p:embed/>
            </p:oleObj>
          </a:graphicData>
        </a:graphic>
      </p:graphicFrame>
      <p:graphicFrame>
        <p:nvGraphicFramePr>
          <p:cNvPr id="374903" name="Object 119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p:oleObj spid="_x0000_s374903" name="Equation" r:id="rId19" imgW="253800" imgH="368280" progId="Equation.3">
              <p:embed/>
            </p:oleObj>
          </a:graphicData>
        </a:graphic>
      </p:graphicFrame>
      <p:graphicFrame>
        <p:nvGraphicFramePr>
          <p:cNvPr id="374904" name="Object 120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p:oleObj spid="_x0000_s374904" name="Equation" r:id="rId20" imgW="253800" imgH="368280" progId="Equation.3">
              <p:embed/>
            </p:oleObj>
          </a:graphicData>
        </a:graphic>
      </p:graphicFrame>
      <p:graphicFrame>
        <p:nvGraphicFramePr>
          <p:cNvPr id="374905" name="Object 121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p:oleObj spid="_x0000_s374905" name="Equation" r:id="rId21" imgW="253800" imgH="368280" progId="Equation.3">
              <p:embed/>
            </p:oleObj>
          </a:graphicData>
        </a:graphic>
      </p:graphicFrame>
      <p:graphicFrame>
        <p:nvGraphicFramePr>
          <p:cNvPr id="374906" name="Object 122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p:oleObj spid="_x0000_s374906" name="Equation" r:id="rId22" imgW="253800" imgH="368280" progId="Equation.3">
              <p:embed/>
            </p:oleObj>
          </a:graphicData>
        </a:graphic>
      </p:graphicFrame>
      <p:graphicFrame>
        <p:nvGraphicFramePr>
          <p:cNvPr id="374907" name="Object 123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p:oleObj spid="_x0000_s374907" name="Equation" r:id="rId23" imgW="253800" imgH="368280" progId="Equation.3">
              <p:embed/>
            </p:oleObj>
          </a:graphicData>
        </a:graphic>
      </p:graphicFrame>
      <p:graphicFrame>
        <p:nvGraphicFramePr>
          <p:cNvPr id="374908" name="Object 124"/>
          <p:cNvGraphicFramePr>
            <a:graphicFrameLocks noChangeAspect="1"/>
          </p:cNvGraphicFramePr>
          <p:nvPr/>
        </p:nvGraphicFramePr>
        <p:xfrm>
          <a:off x="6477000" y="838200"/>
          <a:ext cx="2349500" cy="419100"/>
        </p:xfrm>
        <a:graphic>
          <a:graphicData uri="http://schemas.openxmlformats.org/presentationml/2006/ole">
            <p:oleObj spid="_x0000_s374908" name="Equation" r:id="rId24" imgW="2349360" imgH="419040" progId="Equation.3">
              <p:embed/>
            </p:oleObj>
          </a:graphicData>
        </a:graphic>
      </p:graphicFrame>
      <p:graphicFrame>
        <p:nvGraphicFramePr>
          <p:cNvPr id="374909" name="Object 125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p:oleObj spid="_x0000_s374909" name="Equation" r:id="rId25" imgW="253800" imgH="368280" progId="Equation.3">
              <p:embed/>
            </p:oleObj>
          </a:graphicData>
        </a:graphic>
      </p:graphicFrame>
      <p:graphicFrame>
        <p:nvGraphicFramePr>
          <p:cNvPr id="374910" name="Object 126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p:oleObj spid="_x0000_s374910" name="Equation" r:id="rId26" imgW="253800" imgH="368280" progId="Equation.3">
              <p:embed/>
            </p:oleObj>
          </a:graphicData>
        </a:graphic>
      </p:graphicFrame>
      <p:graphicFrame>
        <p:nvGraphicFramePr>
          <p:cNvPr id="374911" name="Object 127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p:oleObj spid="_x0000_s374911" name="Equation" r:id="rId27" imgW="253800" imgH="368280" progId="Equation.3">
              <p:embed/>
            </p:oleObj>
          </a:graphicData>
        </a:graphic>
      </p:graphicFrame>
      <p:graphicFrame>
        <p:nvGraphicFramePr>
          <p:cNvPr id="374912" name="Object 128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p:oleObj spid="_x0000_s374912" name="Equation" r:id="rId28" imgW="253800" imgH="368280" progId="Equation.3">
              <p:embed/>
            </p:oleObj>
          </a:graphicData>
        </a:graphic>
      </p:graphicFrame>
      <p:graphicFrame>
        <p:nvGraphicFramePr>
          <p:cNvPr id="374913" name="Object 129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p:oleObj spid="_x0000_s374913" name="Equation" r:id="rId29" imgW="253800" imgH="380880" progId="Equation.3">
              <p:embed/>
            </p:oleObj>
          </a:graphicData>
        </a:graphic>
      </p:graphicFrame>
      <p:graphicFrame>
        <p:nvGraphicFramePr>
          <p:cNvPr id="374914" name="Object 130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p:oleObj spid="_x0000_s374914" name="Equation" r:id="rId30" imgW="253800" imgH="368280" progId="Equation.3">
              <p:embed/>
            </p:oleObj>
          </a:graphicData>
        </a:graphic>
      </p:graphicFrame>
      <p:graphicFrame>
        <p:nvGraphicFramePr>
          <p:cNvPr id="374915" name="Object 131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p:oleObj spid="_x0000_s374915" name="Equation" r:id="rId31" imgW="253800" imgH="368280" progId="Equation.3">
              <p:embed/>
            </p:oleObj>
          </a:graphicData>
        </a:graphic>
      </p:graphicFrame>
      <p:graphicFrame>
        <p:nvGraphicFramePr>
          <p:cNvPr id="374916" name="Object 132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p:oleObj spid="_x0000_s374916" name="Equation" r:id="rId32" imgW="253800" imgH="368280" progId="Equation.3">
              <p:embed/>
            </p:oleObj>
          </a:graphicData>
        </a:graphic>
      </p:graphicFrame>
      <p:graphicFrame>
        <p:nvGraphicFramePr>
          <p:cNvPr id="374917" name="Object 133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p:oleObj spid="_x0000_s374917" name="Equation" r:id="rId33" imgW="253800" imgH="368280" progId="Equation.3">
              <p:embed/>
            </p:oleObj>
          </a:graphicData>
        </a:graphic>
      </p:graphicFrame>
      <p:graphicFrame>
        <p:nvGraphicFramePr>
          <p:cNvPr id="374918" name="Object 134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p:oleObj spid="_x0000_s374918" name="Equation" r:id="rId34" imgW="22860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EC9-AA67-4E46-81E0-B960849CE358}" type="slidenum">
              <a:rPr lang="en-US"/>
              <a:pPr/>
              <a:t>61</a:t>
            </a:fld>
            <a:endParaRPr lang="en-US"/>
          </a:p>
        </p:txBody>
      </p:sp>
      <p:sp>
        <p:nvSpPr>
          <p:cNvPr id="375810" name="Oval 2"/>
          <p:cNvSpPr>
            <a:spLocks noChangeArrowheads="1"/>
          </p:cNvSpPr>
          <p:nvPr/>
        </p:nvSpPr>
        <p:spPr bwMode="auto">
          <a:xfrm>
            <a:off x="3657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3722688" y="2286000"/>
          <a:ext cx="354012" cy="368300"/>
        </p:xfrm>
        <a:graphic>
          <a:graphicData uri="http://schemas.openxmlformats.org/presentationml/2006/ole">
            <p:oleObj spid="_x0000_s375811" name="Equation" r:id="rId3" imgW="355320" imgH="368280" progId="Equation.3">
              <p:embed/>
            </p:oleObj>
          </a:graphicData>
        </a:graphic>
      </p:graphicFrame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4800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4876800" y="3505200"/>
          <a:ext cx="354013" cy="368300"/>
        </p:xfrm>
        <a:graphic>
          <a:graphicData uri="http://schemas.openxmlformats.org/presentationml/2006/ole">
            <p:oleObj spid="_x0000_s375813" name="Equation" r:id="rId4" imgW="355320" imgH="368280" progId="Equation.3">
              <p:embed/>
            </p:oleObj>
          </a:graphicData>
        </a:graphic>
      </p:graphicFrame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2514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579688" y="3505200"/>
          <a:ext cx="354012" cy="368300"/>
        </p:xfrm>
        <a:graphic>
          <a:graphicData uri="http://schemas.openxmlformats.org/presentationml/2006/ole">
            <p:oleObj spid="_x0000_s375815" name="Equation" r:id="rId5" imgW="355320" imgH="368280" progId="Equation.3">
              <p:embed/>
            </p:oleObj>
          </a:graphicData>
        </a:graphic>
      </p:graphicFrame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17" name="Oval 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6161088" y="4876800"/>
          <a:ext cx="354012" cy="368300"/>
        </p:xfrm>
        <a:graphic>
          <a:graphicData uri="http://schemas.openxmlformats.org/presentationml/2006/ole">
            <p:oleObj spid="_x0000_s375818" name="Equation" r:id="rId6" imgW="355320" imgH="368280" progId="Equation.3">
              <p:embed/>
            </p:oleObj>
          </a:graphicData>
        </a:graphic>
      </p:graphicFrame>
      <p:sp>
        <p:nvSpPr>
          <p:cNvPr id="375819" name="Oval 11"/>
          <p:cNvSpPr>
            <a:spLocks noChangeArrowheads="1"/>
          </p:cNvSpPr>
          <p:nvPr/>
        </p:nvSpPr>
        <p:spPr bwMode="auto">
          <a:xfrm>
            <a:off x="3657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20" name="Object 12"/>
          <p:cNvGraphicFramePr>
            <a:graphicFrameLocks noChangeAspect="1"/>
          </p:cNvGraphicFramePr>
          <p:nvPr/>
        </p:nvGraphicFramePr>
        <p:xfrm>
          <a:off x="3722688" y="4876800"/>
          <a:ext cx="354012" cy="368300"/>
        </p:xfrm>
        <a:graphic>
          <a:graphicData uri="http://schemas.openxmlformats.org/presentationml/2006/ole">
            <p:oleObj spid="_x0000_s375820" name="Equation" r:id="rId7" imgW="355320" imgH="368280" progId="Equation.3">
              <p:embed/>
            </p:oleObj>
          </a:graphicData>
        </a:graphic>
      </p:graphicFrame>
      <p:sp>
        <p:nvSpPr>
          <p:cNvPr id="375821" name="Oval 13"/>
          <p:cNvSpPr>
            <a:spLocks noChangeArrowheads="1"/>
          </p:cNvSpPr>
          <p:nvPr/>
        </p:nvSpPr>
        <p:spPr bwMode="auto">
          <a:xfrm>
            <a:off x="48768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2" name="Oval 14"/>
          <p:cNvSpPr>
            <a:spLocks noChangeArrowheads="1"/>
          </p:cNvSpPr>
          <p:nvPr/>
        </p:nvSpPr>
        <p:spPr bwMode="auto">
          <a:xfrm>
            <a:off x="2514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3" name="Oval 15"/>
          <p:cNvSpPr>
            <a:spLocks noChangeArrowheads="1"/>
          </p:cNvSpPr>
          <p:nvPr/>
        </p:nvSpPr>
        <p:spPr bwMode="auto">
          <a:xfrm>
            <a:off x="36576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4" name="Oval 16"/>
          <p:cNvSpPr>
            <a:spLocks noChangeArrowheads="1"/>
          </p:cNvSpPr>
          <p:nvPr/>
        </p:nvSpPr>
        <p:spPr bwMode="auto">
          <a:xfrm>
            <a:off x="60960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25" name="Object 17"/>
          <p:cNvGraphicFramePr>
            <a:graphicFrameLocks noChangeAspect="1"/>
          </p:cNvGraphicFramePr>
          <p:nvPr/>
        </p:nvGraphicFramePr>
        <p:xfrm>
          <a:off x="3886200" y="3505200"/>
          <a:ext cx="290513" cy="290513"/>
        </p:xfrm>
        <a:graphic>
          <a:graphicData uri="http://schemas.openxmlformats.org/presentationml/2006/ole">
            <p:oleObj spid="_x0000_s375825" name="Equation" r:id="rId8" imgW="291960" imgH="291960" progId="Equation.3">
              <p:embed/>
            </p:oleObj>
          </a:graphicData>
        </a:graphic>
      </p:graphicFrame>
      <p:graphicFrame>
        <p:nvGraphicFramePr>
          <p:cNvPr id="375826" name="Object 18"/>
          <p:cNvGraphicFramePr>
            <a:graphicFrameLocks noChangeAspect="1"/>
          </p:cNvGraphicFramePr>
          <p:nvPr/>
        </p:nvGraphicFramePr>
        <p:xfrm>
          <a:off x="5029200" y="4953000"/>
          <a:ext cx="214313" cy="239713"/>
        </p:xfrm>
        <a:graphic>
          <a:graphicData uri="http://schemas.openxmlformats.org/presentationml/2006/ole">
            <p:oleObj spid="_x0000_s375826" name="Equation" r:id="rId9" imgW="215640" imgH="241200" progId="Equation.3">
              <p:embed/>
            </p:oleObj>
          </a:graphicData>
        </a:graphic>
      </p:graphicFrame>
      <p:sp>
        <p:nvSpPr>
          <p:cNvPr id="375827" name="Line 19"/>
          <p:cNvSpPr>
            <a:spLocks noChangeShapeType="1"/>
          </p:cNvSpPr>
          <p:nvPr/>
        </p:nvSpPr>
        <p:spPr bwMode="auto">
          <a:xfrm flipH="1">
            <a:off x="3048000" y="2590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28" name="Line 20"/>
          <p:cNvSpPr>
            <a:spLocks noChangeShapeType="1"/>
          </p:cNvSpPr>
          <p:nvPr/>
        </p:nvSpPr>
        <p:spPr bwMode="auto">
          <a:xfrm>
            <a:off x="4191000" y="2590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>
            <a:off x="3962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2819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 flipH="1">
            <a:off x="4114800" y="3886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5181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5334000" y="3886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5836" name="Object 28"/>
          <p:cNvGraphicFramePr>
            <a:graphicFrameLocks noChangeAspect="1"/>
          </p:cNvGraphicFramePr>
          <p:nvPr/>
        </p:nvGraphicFramePr>
        <p:xfrm>
          <a:off x="3200400" y="609600"/>
          <a:ext cx="2374900" cy="419100"/>
        </p:xfrm>
        <a:graphic>
          <a:graphicData uri="http://schemas.openxmlformats.org/presentationml/2006/ole">
            <p:oleObj spid="_x0000_s375836" name="Equation" r:id="rId10" imgW="2374560" imgH="419040" progId="Equation.3">
              <p:embed/>
            </p:oleObj>
          </a:graphicData>
        </a:graphic>
      </p:graphicFrame>
      <p:graphicFrame>
        <p:nvGraphicFramePr>
          <p:cNvPr id="375837" name="Object 29"/>
          <p:cNvGraphicFramePr>
            <a:graphicFrameLocks noChangeAspect="1"/>
          </p:cNvGraphicFramePr>
          <p:nvPr/>
        </p:nvGraphicFramePr>
        <p:xfrm>
          <a:off x="2667000" y="4876800"/>
          <a:ext cx="252413" cy="368300"/>
        </p:xfrm>
        <a:graphic>
          <a:graphicData uri="http://schemas.openxmlformats.org/presentationml/2006/ole">
            <p:oleObj spid="_x0000_s375837" name="Equation" r:id="rId11" imgW="253800" imgH="368280" progId="Equation.3">
              <p:embed/>
            </p:oleObj>
          </a:graphicData>
        </a:graphic>
      </p:graphicFrame>
      <p:graphicFrame>
        <p:nvGraphicFramePr>
          <p:cNvPr id="375838" name="Object 30"/>
          <p:cNvGraphicFramePr>
            <a:graphicFrameLocks noChangeAspect="1"/>
          </p:cNvGraphicFramePr>
          <p:nvPr/>
        </p:nvGraphicFramePr>
        <p:xfrm>
          <a:off x="3810000" y="6019800"/>
          <a:ext cx="252413" cy="368300"/>
        </p:xfrm>
        <a:graphic>
          <a:graphicData uri="http://schemas.openxmlformats.org/presentationml/2006/ole">
            <p:oleObj spid="_x0000_s375838" name="Equation" r:id="rId12" imgW="253800" imgH="368280" progId="Equation.3">
              <p:embed/>
            </p:oleObj>
          </a:graphicData>
        </a:graphic>
      </p:graphicFrame>
      <p:graphicFrame>
        <p:nvGraphicFramePr>
          <p:cNvPr id="375839" name="Object 31"/>
          <p:cNvGraphicFramePr>
            <a:graphicFrameLocks noChangeAspect="1"/>
          </p:cNvGraphicFramePr>
          <p:nvPr/>
        </p:nvGraphicFramePr>
        <p:xfrm>
          <a:off x="6248400" y="6019800"/>
          <a:ext cx="252413" cy="368300"/>
        </p:xfrm>
        <a:graphic>
          <a:graphicData uri="http://schemas.openxmlformats.org/presentationml/2006/ole">
            <p:oleObj spid="_x0000_s375839" name="Equation" r:id="rId13" imgW="253800" imgH="368280" progId="Equation.3">
              <p:embed/>
            </p:oleObj>
          </a:graphicData>
        </a:graphic>
      </p:graphicFrame>
      <p:graphicFrame>
        <p:nvGraphicFramePr>
          <p:cNvPr id="375840" name="Object 32"/>
          <p:cNvGraphicFramePr>
            <a:graphicFrameLocks noChangeAspect="1"/>
          </p:cNvGraphicFramePr>
          <p:nvPr/>
        </p:nvGraphicFramePr>
        <p:xfrm>
          <a:off x="5029200" y="2971800"/>
          <a:ext cx="252413" cy="368300"/>
        </p:xfrm>
        <a:graphic>
          <a:graphicData uri="http://schemas.openxmlformats.org/presentationml/2006/ole">
            <p:oleObj spid="_x0000_s375840" name="Equation" r:id="rId14" imgW="253800" imgH="368280" progId="Equation.3">
              <p:embed/>
            </p:oleObj>
          </a:graphicData>
        </a:graphic>
      </p:graphicFrame>
      <p:graphicFrame>
        <p:nvGraphicFramePr>
          <p:cNvPr id="375841" name="Object 33"/>
          <p:cNvGraphicFramePr>
            <a:graphicFrameLocks noChangeAspect="1"/>
          </p:cNvGraphicFramePr>
          <p:nvPr/>
        </p:nvGraphicFramePr>
        <p:xfrm>
          <a:off x="3810000" y="4343400"/>
          <a:ext cx="252413" cy="368300"/>
        </p:xfrm>
        <a:graphic>
          <a:graphicData uri="http://schemas.openxmlformats.org/presentationml/2006/ole">
            <p:oleObj spid="_x0000_s375841" name="Equation" r:id="rId15" imgW="253800" imgH="368280" progId="Equation.3">
              <p:embed/>
            </p:oleObj>
          </a:graphicData>
        </a:graphic>
      </p:graphicFrame>
      <p:graphicFrame>
        <p:nvGraphicFramePr>
          <p:cNvPr id="375842" name="Object 34"/>
          <p:cNvGraphicFramePr>
            <a:graphicFrameLocks noChangeAspect="1"/>
          </p:cNvGraphicFramePr>
          <p:nvPr/>
        </p:nvGraphicFramePr>
        <p:xfrm>
          <a:off x="6324600" y="4343400"/>
          <a:ext cx="252413" cy="368300"/>
        </p:xfrm>
        <a:graphic>
          <a:graphicData uri="http://schemas.openxmlformats.org/presentationml/2006/ole">
            <p:oleObj spid="_x0000_s375842" name="Equation" r:id="rId16" imgW="253800" imgH="368280" progId="Equation.3">
              <p:embed/>
            </p:oleObj>
          </a:graphicData>
        </a:graphic>
      </p:graphicFrame>
      <p:graphicFrame>
        <p:nvGraphicFramePr>
          <p:cNvPr id="375843" name="Object 35"/>
          <p:cNvGraphicFramePr>
            <a:graphicFrameLocks noChangeAspect="1"/>
          </p:cNvGraphicFramePr>
          <p:nvPr/>
        </p:nvGraphicFramePr>
        <p:xfrm>
          <a:off x="2743200" y="2971800"/>
          <a:ext cx="252413" cy="368300"/>
        </p:xfrm>
        <a:graphic>
          <a:graphicData uri="http://schemas.openxmlformats.org/presentationml/2006/ole">
            <p:oleObj spid="_x0000_s375843" name="Equation" r:id="rId17" imgW="253800" imgH="368280" progId="Equation.3">
              <p:embed/>
            </p:oleObj>
          </a:graphicData>
        </a:graphic>
      </p:graphicFrame>
      <p:graphicFrame>
        <p:nvGraphicFramePr>
          <p:cNvPr id="375844" name="Object 36"/>
          <p:cNvGraphicFramePr>
            <a:graphicFrameLocks noChangeAspect="1"/>
          </p:cNvGraphicFramePr>
          <p:nvPr/>
        </p:nvGraphicFramePr>
        <p:xfrm>
          <a:off x="3886200" y="1752600"/>
          <a:ext cx="252413" cy="381000"/>
        </p:xfrm>
        <a:graphic>
          <a:graphicData uri="http://schemas.openxmlformats.org/presentationml/2006/ole">
            <p:oleObj spid="_x0000_s375844" name="Equation" r:id="rId18" imgW="253800" imgH="380880" progId="Equation.3">
              <p:embed/>
            </p:oleObj>
          </a:graphicData>
        </a:graphic>
      </p:graphicFrame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60325" y="558800"/>
            <a:ext cx="3032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Correct result: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F064-B685-4CBF-BC6C-5C9A9A8D2D13}" type="slidenum">
              <a:rPr lang="en-US"/>
              <a:pPr/>
              <a:t>62</a:t>
            </a:fld>
            <a:endParaRPr lang="en-US"/>
          </a:p>
        </p:txBody>
      </p:sp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76200" y="3733800"/>
            <a:ext cx="608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We want to remove ambiguity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344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Ambiguity is </a:t>
            </a:r>
            <a:r>
              <a:rPr lang="en-US" sz="3600" b="1">
                <a:solidFill>
                  <a:srgbClr val="FF0000"/>
                </a:solidFill>
              </a:rPr>
              <a:t>bad</a:t>
            </a:r>
            <a:r>
              <a:rPr lang="en-US"/>
              <a:t> for programming languages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0A2-E006-4053-BCB3-0C6A47D7B38F}" type="slidenum">
              <a:rPr lang="en-US"/>
              <a:pPr/>
              <a:t>63</a:t>
            </a:fld>
            <a:endParaRPr lang="en-US"/>
          </a:p>
        </p:txBody>
      </p:sp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2341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fix the </a:t>
            </a:r>
            <a:r>
              <a:rPr lang="en-US">
                <a:solidFill>
                  <a:srgbClr val="FF0000"/>
                </a:solidFill>
              </a:rPr>
              <a:t>ambiguous</a:t>
            </a:r>
            <a:r>
              <a:rPr lang="en-US"/>
              <a:t> grammar: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1295400" y="990600"/>
          <a:ext cx="6110288" cy="544513"/>
        </p:xfrm>
        <a:graphic>
          <a:graphicData uri="http://schemas.openxmlformats.org/presentationml/2006/ole">
            <p:oleObj spid="_x0000_s377859" name="Equation" r:id="rId3" imgW="6108480" imgH="545760" progId="Equation.3">
              <p:embed/>
            </p:oleObj>
          </a:graphicData>
        </a:graphic>
      </p:graphicFrame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152400" y="2438400"/>
            <a:ext cx="5768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New </a:t>
            </a:r>
            <a:r>
              <a:rPr lang="en-US">
                <a:solidFill>
                  <a:srgbClr val="FF0000"/>
                </a:solidFill>
              </a:rPr>
              <a:t>non-ambiguous</a:t>
            </a:r>
            <a:r>
              <a:rPr lang="en-US"/>
              <a:t> grammar:</a:t>
            </a:r>
          </a:p>
        </p:txBody>
      </p:sp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6172200" y="2514600"/>
          <a:ext cx="2222500" cy="4216400"/>
        </p:xfrm>
        <a:graphic>
          <a:graphicData uri="http://schemas.openxmlformats.org/presentationml/2006/ole">
            <p:oleObj spid="_x0000_s377862" name="Equation" r:id="rId4" imgW="2222280" imgH="4216320" progId="Equation.3">
              <p:embed/>
            </p:oleObj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5F8A-142C-4A58-B729-1907B9892383}" type="slidenum">
              <a:rPr lang="en-US"/>
              <a:pPr/>
              <a:t>64</a:t>
            </a:fld>
            <a:endParaRPr lang="en-US"/>
          </a:p>
        </p:txBody>
      </p:sp>
      <p:graphicFrame>
        <p:nvGraphicFramePr>
          <p:cNvPr id="378882" name="Object 2"/>
          <p:cNvGraphicFramePr>
            <a:graphicFrameLocks noChangeAspect="1"/>
          </p:cNvGraphicFramePr>
          <p:nvPr/>
        </p:nvGraphicFramePr>
        <p:xfrm>
          <a:off x="228600" y="1981200"/>
          <a:ext cx="2222500" cy="4216400"/>
        </p:xfrm>
        <a:graphic>
          <a:graphicData uri="http://schemas.openxmlformats.org/presentationml/2006/ole">
            <p:oleObj spid="_x0000_s378882" name="Equation" r:id="rId3" imgW="2222280" imgH="4216320" progId="Equation.3">
              <p:embed/>
            </p:oleObj>
          </a:graphicData>
        </a:graphic>
      </p:graphicFrame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p:oleObj spid="_x0000_s378883" name="Equation" r:id="rId4" imgW="9156600" imgH="1168200" progId="Equation.3">
              <p:embed/>
            </p:oleObj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p:oleObj spid="_x0000_s378885" name="Equation" r:id="rId5" imgW="355320" imgH="368280" progId="Equation.3">
              <p:embed/>
            </p:oleObj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p:oleObj spid="_x0000_s378887" name="Equation" r:id="rId6" imgW="355320" imgH="368280" progId="Equation.3">
              <p:embed/>
            </p:oleObj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p:oleObj spid="_x0000_s378889" name="Equation" r:id="rId7" imgW="317160" imgH="368280" progId="Equation.3">
              <p:embed/>
            </p:oleObj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93" name="Object 13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p:oleObj spid="_x0000_s378893" name="Equation" r:id="rId8" imgW="291960" imgH="291960" progId="Equation.3">
              <p:embed/>
            </p:oleObj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96" name="Object 16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p:oleObj spid="_x0000_s378896" name="Equation" r:id="rId9" imgW="317160" imgH="368280" progId="Equation.3">
              <p:embed/>
            </p:oleObj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98" name="Object 18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p:oleObj spid="_x0000_s378898" name="Equation" r:id="rId10" imgW="215640" imgH="241200" progId="Equation.3">
              <p:embed/>
            </p:oleObj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0" name="Object 20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p:oleObj spid="_x0000_s378900" name="Equation" r:id="rId11" imgW="368280" imgH="368280" progId="Equation.3">
              <p:embed/>
            </p:oleObj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2" name="Object 22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p:oleObj spid="_x0000_s378902" name="Equation" r:id="rId12" imgW="368280" imgH="368280" progId="Equation.3">
              <p:embed/>
            </p:oleObj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4" name="Object 24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p:oleObj spid="_x0000_s378904" name="Equation" r:id="rId13" imgW="266400" imgH="279360" progId="Equation.3">
              <p:embed/>
            </p:oleObj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6" name="Object 26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p:oleObj spid="_x0000_s378906" name="Equation" r:id="rId14" imgW="317160" imgH="368280" progId="Equation.3">
              <p:embed/>
            </p:oleObj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8" name="Object 28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p:oleObj spid="_x0000_s378908" name="Equation" r:id="rId15" imgW="368280" imgH="368280" progId="Equation.3">
              <p:embed/>
            </p:oleObj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10" name="Object 30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p:oleObj spid="_x0000_s378910" name="Equation" r:id="rId16" imgW="266400" imgH="279360" progId="Equation.3">
              <p:embed/>
            </p:oleObj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12" name="Object 32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p:oleObj spid="_x0000_s378912" name="Equation" r:id="rId17" imgW="266400" imgH="279360" progId="Equation.3">
              <p:embed/>
            </p:oleObj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22" name="Object 42"/>
          <p:cNvGraphicFramePr>
            <a:graphicFrameLocks noChangeAspect="1"/>
          </p:cNvGraphicFramePr>
          <p:nvPr/>
        </p:nvGraphicFramePr>
        <p:xfrm>
          <a:off x="7086600" y="1358900"/>
          <a:ext cx="1676400" cy="341313"/>
        </p:xfrm>
        <a:graphic>
          <a:graphicData uri="http://schemas.openxmlformats.org/presentationml/2006/ole">
            <p:oleObj spid="_x0000_s378922" name="Equation" r:id="rId18" imgW="167616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A05C-2394-4D6E-BE67-FA3E00C62F6F}" type="slidenum">
              <a:rPr lang="en-US"/>
              <a:pPr/>
              <a:t>65</a:t>
            </a:fld>
            <a:endParaRPr lang="en-US"/>
          </a:p>
        </p:txBody>
      </p:sp>
      <p:sp>
        <p:nvSpPr>
          <p:cNvPr id="381954" name="Oval 2"/>
          <p:cNvSpPr>
            <a:spLocks noChangeArrowheads="1"/>
          </p:cNvSpPr>
          <p:nvPr/>
        </p:nvSpPr>
        <p:spPr bwMode="auto">
          <a:xfrm>
            <a:off x="3429000" y="1231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3505200" y="1308100"/>
          <a:ext cx="354013" cy="368300"/>
        </p:xfrm>
        <a:graphic>
          <a:graphicData uri="http://schemas.openxmlformats.org/presentationml/2006/ole">
            <p:oleObj spid="_x0000_s381955" name="Equation" r:id="rId3" imgW="355320" imgH="368280" progId="Equation.3">
              <p:embed/>
            </p:oleObj>
          </a:graphicData>
        </a:graphic>
      </p:graphicFrame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2286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362200" y="2298700"/>
          <a:ext cx="354013" cy="368300"/>
        </p:xfrm>
        <a:graphic>
          <a:graphicData uri="http://schemas.openxmlformats.org/presentationml/2006/ole">
            <p:oleObj spid="_x0000_s381957" name="Equation" r:id="rId4" imgW="355320" imgH="368280" progId="Equation.3">
              <p:embed/>
            </p:oleObj>
          </a:graphicData>
        </a:graphic>
      </p:graphicFrame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4572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4724400" y="2298700"/>
          <a:ext cx="315913" cy="368300"/>
        </p:xfrm>
        <a:graphic>
          <a:graphicData uri="http://schemas.openxmlformats.org/presentationml/2006/ole">
            <p:oleObj spid="_x0000_s381959" name="Equation" r:id="rId5" imgW="317160" imgH="368280" progId="Equation.3">
              <p:embed/>
            </p:oleObj>
          </a:graphicData>
        </a:graphic>
      </p:graphicFrame>
      <p:sp>
        <p:nvSpPr>
          <p:cNvPr id="381960" name="Line 8"/>
          <p:cNvSpPr>
            <a:spLocks noChangeShapeType="1"/>
          </p:cNvSpPr>
          <p:nvPr/>
        </p:nvSpPr>
        <p:spPr bwMode="auto">
          <a:xfrm flipH="1">
            <a:off x="25908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39624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429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3581400" y="2374900"/>
          <a:ext cx="290513" cy="290513"/>
        </p:xfrm>
        <a:graphic>
          <a:graphicData uri="http://schemas.openxmlformats.org/presentationml/2006/ole">
            <p:oleObj spid="_x0000_s381963" name="Equation" r:id="rId6" imgW="291960" imgH="291960" progId="Equation.3">
              <p:embed/>
            </p:oleObj>
          </a:graphicData>
        </a:graphic>
      </p:graphicFrame>
      <p:sp>
        <p:nvSpPr>
          <p:cNvPr id="381964" name="Line 12"/>
          <p:cNvSpPr>
            <a:spLocks noChangeShapeType="1"/>
          </p:cNvSpPr>
          <p:nvPr/>
        </p:nvSpPr>
        <p:spPr bwMode="auto">
          <a:xfrm>
            <a:off x="3733800" y="1765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4038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4191000" y="3441700"/>
          <a:ext cx="315913" cy="368300"/>
        </p:xfrm>
        <a:graphic>
          <a:graphicData uri="http://schemas.openxmlformats.org/presentationml/2006/ole">
            <p:oleObj spid="_x0000_s381966" name="Equation" r:id="rId7" imgW="317160" imgH="368280" progId="Equation.3">
              <p:embed/>
            </p:oleObj>
          </a:graphicData>
        </a:graphic>
      </p:graphicFrame>
      <p:sp>
        <p:nvSpPr>
          <p:cNvPr id="381967" name="Oval 15"/>
          <p:cNvSpPr>
            <a:spLocks noChangeArrowheads="1"/>
          </p:cNvSpPr>
          <p:nvPr/>
        </p:nvSpPr>
        <p:spPr bwMode="auto">
          <a:xfrm>
            <a:off x="5181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5372100" y="3543300"/>
          <a:ext cx="214313" cy="239713"/>
        </p:xfrm>
        <a:graphic>
          <a:graphicData uri="http://schemas.openxmlformats.org/presentationml/2006/ole">
            <p:oleObj spid="_x0000_s381968" name="Equation" r:id="rId8" imgW="215640" imgH="241200" progId="Equation.3">
              <p:embed/>
            </p:oleObj>
          </a:graphicData>
        </a:graphic>
      </p:graphicFrame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6324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0" name="Object 18"/>
          <p:cNvGraphicFramePr>
            <a:graphicFrameLocks noChangeAspect="1"/>
          </p:cNvGraphicFramePr>
          <p:nvPr/>
        </p:nvGraphicFramePr>
        <p:xfrm>
          <a:off x="6451600" y="3441700"/>
          <a:ext cx="368300" cy="368300"/>
        </p:xfrm>
        <a:graphic>
          <a:graphicData uri="http://schemas.openxmlformats.org/presentationml/2006/ole">
            <p:oleObj spid="_x0000_s381970" name="Equation" r:id="rId9" imgW="368280" imgH="368280" progId="Equation.3">
              <p:embed/>
            </p:oleObj>
          </a:graphicData>
        </a:graphic>
      </p:graphicFrame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4038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2" name="Object 20"/>
          <p:cNvGraphicFramePr>
            <a:graphicFrameLocks noChangeAspect="1"/>
          </p:cNvGraphicFramePr>
          <p:nvPr/>
        </p:nvGraphicFramePr>
        <p:xfrm>
          <a:off x="4165600" y="4660900"/>
          <a:ext cx="368300" cy="368300"/>
        </p:xfrm>
        <a:graphic>
          <a:graphicData uri="http://schemas.openxmlformats.org/presentationml/2006/ole">
            <p:oleObj spid="_x0000_s381972" name="Equation" r:id="rId10" imgW="368280" imgH="368280" progId="Equation.3">
              <p:embed/>
            </p:oleObj>
          </a:graphicData>
        </a:graphic>
      </p:graphicFrame>
      <p:sp>
        <p:nvSpPr>
          <p:cNvPr id="381973" name="Oval 21"/>
          <p:cNvSpPr>
            <a:spLocks noChangeArrowheads="1"/>
          </p:cNvSpPr>
          <p:nvPr/>
        </p:nvSpPr>
        <p:spPr bwMode="auto">
          <a:xfrm>
            <a:off x="40386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4" name="Object 22"/>
          <p:cNvGraphicFramePr>
            <a:graphicFrameLocks noChangeAspect="1"/>
          </p:cNvGraphicFramePr>
          <p:nvPr/>
        </p:nvGraphicFramePr>
        <p:xfrm>
          <a:off x="4216400" y="5924550"/>
          <a:ext cx="265113" cy="279400"/>
        </p:xfrm>
        <a:graphic>
          <a:graphicData uri="http://schemas.openxmlformats.org/presentationml/2006/ole">
            <p:oleObj spid="_x0000_s381974" name="Equation" r:id="rId11" imgW="266400" imgH="279360" progId="Equation.3">
              <p:embed/>
            </p:oleObj>
          </a:graphicData>
        </a:graphic>
      </p:graphicFrame>
      <p:sp>
        <p:nvSpPr>
          <p:cNvPr id="381975" name="Oval 23"/>
          <p:cNvSpPr>
            <a:spLocks noChangeArrowheads="1"/>
          </p:cNvSpPr>
          <p:nvPr/>
        </p:nvSpPr>
        <p:spPr bwMode="auto">
          <a:xfrm>
            <a:off x="22860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6" name="Object 24"/>
          <p:cNvGraphicFramePr>
            <a:graphicFrameLocks noChangeAspect="1"/>
          </p:cNvGraphicFramePr>
          <p:nvPr/>
        </p:nvGraphicFramePr>
        <p:xfrm>
          <a:off x="2438400" y="3441700"/>
          <a:ext cx="315913" cy="368300"/>
        </p:xfrm>
        <a:graphic>
          <a:graphicData uri="http://schemas.openxmlformats.org/presentationml/2006/ole">
            <p:oleObj spid="_x0000_s381976" name="Equation" r:id="rId12" imgW="317160" imgH="368280" progId="Equation.3">
              <p:embed/>
            </p:oleObj>
          </a:graphicData>
        </a:graphic>
      </p:graphicFrame>
      <p:sp>
        <p:nvSpPr>
          <p:cNvPr id="381977" name="Oval 25"/>
          <p:cNvSpPr>
            <a:spLocks noChangeArrowheads="1"/>
          </p:cNvSpPr>
          <p:nvPr/>
        </p:nvSpPr>
        <p:spPr bwMode="auto">
          <a:xfrm>
            <a:off x="22860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8" name="Object 26"/>
          <p:cNvGraphicFramePr>
            <a:graphicFrameLocks noChangeAspect="1"/>
          </p:cNvGraphicFramePr>
          <p:nvPr/>
        </p:nvGraphicFramePr>
        <p:xfrm>
          <a:off x="2413000" y="4660900"/>
          <a:ext cx="368300" cy="368300"/>
        </p:xfrm>
        <a:graphic>
          <a:graphicData uri="http://schemas.openxmlformats.org/presentationml/2006/ole">
            <p:oleObj spid="_x0000_s381978" name="Equation" r:id="rId13" imgW="368280" imgH="368280" progId="Equation.3">
              <p:embed/>
            </p:oleObj>
          </a:graphicData>
        </a:graphic>
      </p:graphicFrame>
      <p:sp>
        <p:nvSpPr>
          <p:cNvPr id="381979" name="Oval 27"/>
          <p:cNvSpPr>
            <a:spLocks noChangeArrowheads="1"/>
          </p:cNvSpPr>
          <p:nvPr/>
        </p:nvSpPr>
        <p:spPr bwMode="auto">
          <a:xfrm>
            <a:off x="22860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80" name="Object 28"/>
          <p:cNvGraphicFramePr>
            <a:graphicFrameLocks noChangeAspect="1"/>
          </p:cNvGraphicFramePr>
          <p:nvPr/>
        </p:nvGraphicFramePr>
        <p:xfrm>
          <a:off x="2463800" y="5924550"/>
          <a:ext cx="265113" cy="279400"/>
        </p:xfrm>
        <a:graphic>
          <a:graphicData uri="http://schemas.openxmlformats.org/presentationml/2006/ole">
            <p:oleObj spid="_x0000_s381980" name="Equation" r:id="rId14" imgW="266400" imgH="279360" progId="Equation.3">
              <p:embed/>
            </p:oleObj>
          </a:graphicData>
        </a:graphic>
      </p:graphicFrame>
      <p:sp>
        <p:nvSpPr>
          <p:cNvPr id="381981" name="Oval 29"/>
          <p:cNvSpPr>
            <a:spLocks noChangeArrowheads="1"/>
          </p:cNvSpPr>
          <p:nvPr/>
        </p:nvSpPr>
        <p:spPr bwMode="auto">
          <a:xfrm>
            <a:off x="6324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82" name="Object 30"/>
          <p:cNvGraphicFramePr>
            <a:graphicFrameLocks noChangeAspect="1"/>
          </p:cNvGraphicFramePr>
          <p:nvPr/>
        </p:nvGraphicFramePr>
        <p:xfrm>
          <a:off x="6502400" y="4705350"/>
          <a:ext cx="265113" cy="279400"/>
        </p:xfrm>
        <a:graphic>
          <a:graphicData uri="http://schemas.openxmlformats.org/presentationml/2006/ole">
            <p:oleObj spid="_x0000_s381982" name="Equation" r:id="rId15" imgW="266400" imgH="279360" progId="Equation.3">
              <p:embed/>
            </p:oleObj>
          </a:graphicData>
        </a:graphic>
      </p:graphicFrame>
      <p:sp>
        <p:nvSpPr>
          <p:cNvPr id="381983" name="Line 31"/>
          <p:cNvSpPr>
            <a:spLocks noChangeShapeType="1"/>
          </p:cNvSpPr>
          <p:nvPr/>
        </p:nvSpPr>
        <p:spPr bwMode="auto">
          <a:xfrm>
            <a:off x="2514600" y="2755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4" name="Line 32"/>
          <p:cNvSpPr>
            <a:spLocks noChangeShapeType="1"/>
          </p:cNvSpPr>
          <p:nvPr/>
        </p:nvSpPr>
        <p:spPr bwMode="auto">
          <a:xfrm>
            <a:off x="25146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5" name="Line 33"/>
          <p:cNvSpPr>
            <a:spLocks noChangeShapeType="1"/>
          </p:cNvSpPr>
          <p:nvPr/>
        </p:nvSpPr>
        <p:spPr bwMode="auto">
          <a:xfrm>
            <a:off x="25146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6" name="Line 34"/>
          <p:cNvSpPr>
            <a:spLocks noChangeShapeType="1"/>
          </p:cNvSpPr>
          <p:nvPr/>
        </p:nvSpPr>
        <p:spPr bwMode="auto">
          <a:xfrm flipH="1">
            <a:off x="4343400" y="26797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7" name="Line 35"/>
          <p:cNvSpPr>
            <a:spLocks noChangeShapeType="1"/>
          </p:cNvSpPr>
          <p:nvPr/>
        </p:nvSpPr>
        <p:spPr bwMode="auto">
          <a:xfrm>
            <a:off x="4953000" y="27559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8" name="Line 36"/>
          <p:cNvSpPr>
            <a:spLocks noChangeShapeType="1"/>
          </p:cNvSpPr>
          <p:nvPr/>
        </p:nvSpPr>
        <p:spPr bwMode="auto">
          <a:xfrm>
            <a:off x="5105400" y="26035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9" name="Line 37"/>
          <p:cNvSpPr>
            <a:spLocks noChangeShapeType="1"/>
          </p:cNvSpPr>
          <p:nvPr/>
        </p:nvSpPr>
        <p:spPr bwMode="auto">
          <a:xfrm>
            <a:off x="4343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90" name="Line 38"/>
          <p:cNvSpPr>
            <a:spLocks noChangeShapeType="1"/>
          </p:cNvSpPr>
          <p:nvPr/>
        </p:nvSpPr>
        <p:spPr bwMode="auto">
          <a:xfrm>
            <a:off x="43434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91" name="Line 39"/>
          <p:cNvSpPr>
            <a:spLocks noChangeShapeType="1"/>
          </p:cNvSpPr>
          <p:nvPr/>
        </p:nvSpPr>
        <p:spPr bwMode="auto">
          <a:xfrm>
            <a:off x="6629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1992" name="Object 40"/>
          <p:cNvGraphicFramePr>
            <a:graphicFrameLocks noChangeAspect="1"/>
          </p:cNvGraphicFramePr>
          <p:nvPr/>
        </p:nvGraphicFramePr>
        <p:xfrm>
          <a:off x="5334000" y="1371600"/>
          <a:ext cx="1676400" cy="341313"/>
        </p:xfrm>
        <a:graphic>
          <a:graphicData uri="http://schemas.openxmlformats.org/presentationml/2006/ole">
            <p:oleObj spid="_x0000_s381992" name="Equation" r:id="rId16" imgW="1676160" imgH="342720" progId="Equation.3">
              <p:embed/>
            </p:oleObj>
          </a:graphicData>
        </a:graphic>
      </p:graphicFrame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1355725" y="254000"/>
            <a:ext cx="4441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Unique derivation tree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7713-CB3D-41B2-83B8-18CE0571F137}" type="slidenum">
              <a:rPr lang="en-US"/>
              <a:pPr/>
              <a:t>66</a:t>
            </a:fld>
            <a:endParaRPr lang="en-US"/>
          </a:p>
        </p:txBody>
      </p:sp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794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grammar     :   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4267200" y="228600"/>
          <a:ext cx="2222500" cy="4216400"/>
        </p:xfrm>
        <a:graphic>
          <a:graphicData uri="http://schemas.openxmlformats.org/presentationml/2006/ole">
            <p:oleObj spid="_x0000_s382979" name="Equation" r:id="rId3" imgW="2222280" imgH="4216320" progId="Equation.3">
              <p:embed/>
            </p:oleObj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34813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</a:t>
            </a:r>
            <a:r>
              <a:rPr lang="en-US">
                <a:solidFill>
                  <a:srgbClr val="FF0000"/>
                </a:solidFill>
              </a:rPr>
              <a:t>non-ambiguous: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355725" y="5359400"/>
            <a:ext cx="53578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Every string                  has</a:t>
            </a:r>
          </a:p>
          <a:p>
            <a:r>
              <a:rPr lang="en-US"/>
              <a:t>a unique derivation tree </a:t>
            </a:r>
          </a:p>
        </p:txBody>
      </p:sp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3124200" y="152400"/>
          <a:ext cx="393700" cy="419100"/>
        </p:xfrm>
        <a:graphic>
          <a:graphicData uri="http://schemas.openxmlformats.org/presentationml/2006/ole">
            <p:oleObj spid="_x0000_s382982" name="Equation" r:id="rId4" imgW="393480" imgH="419040" progId="Equation.3">
              <p:embed/>
            </p:oleObj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3886200" y="5410200"/>
          <a:ext cx="1879600" cy="533400"/>
        </p:xfrm>
        <a:graphic>
          <a:graphicData uri="http://schemas.openxmlformats.org/presentationml/2006/ole">
            <p:oleObj spid="_x0000_s382983" name="Equation" r:id="rId5" imgW="187956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60-0FA1-4BA4-8D60-CE5DA39E5A11}" type="slidenum">
              <a:rPr lang="en-US"/>
              <a:pPr/>
              <a:t>67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Ambiguous Grammar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IF_STMT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EXPR then STMT</a:t>
            </a:r>
          </a:p>
        </p:txBody>
      </p:sp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p:oleObj spid="_x0000_s418821" name="Equation" r:id="rId3" imgW="419040" imgH="266400" progId="Equation.3">
              <p:embed/>
            </p:oleObj>
          </a:graphicData>
        </a:graphic>
      </p:graphicFrame>
      <p:graphicFrame>
        <p:nvGraphicFramePr>
          <p:cNvPr id="418823" name="Object 7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p:oleObj spid="_x0000_s418823" name="Equation" r:id="rId4" imgW="75960" imgH="431640" progId="Equation.3">
              <p:embed/>
            </p:oleObj>
          </a:graphicData>
        </a:graphic>
      </p:graphicFrame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EXPR then STMT else STMT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F48-4533-42CD-BD42-CAD6B628D18D}" type="slidenum">
              <a:rPr lang="en-US"/>
              <a:pPr/>
              <a:t>68</a:t>
            </a:fld>
            <a:endParaRPr lang="en-US"/>
          </a:p>
        </p:txBody>
      </p:sp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</a:t>
            </a:r>
            <a:r>
              <a:rPr lang="en-US">
                <a:solidFill>
                  <a:srgbClr val="33CC33"/>
                </a:solidFill>
              </a:rPr>
              <a:t>expr1</a:t>
            </a:r>
            <a:r>
              <a:rPr lang="en-US"/>
              <a:t> then if </a:t>
            </a:r>
            <a:r>
              <a:rPr lang="en-US">
                <a:solidFill>
                  <a:srgbClr val="33CC33"/>
                </a:solidFill>
              </a:rPr>
              <a:t>expr2</a:t>
            </a:r>
            <a:r>
              <a:rPr lang="en-US"/>
              <a:t> then </a:t>
            </a:r>
            <a:r>
              <a:rPr lang="en-US">
                <a:solidFill>
                  <a:srgbClr val="33CC33"/>
                </a:solidFill>
              </a:rPr>
              <a:t>stmt1</a:t>
            </a:r>
            <a:r>
              <a:rPr lang="en-US"/>
              <a:t> else </a:t>
            </a:r>
            <a:r>
              <a:rPr lang="en-US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19847" name="Oval 7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419849" name="Oval 9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419852" name="Oval 12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3" name="Text Box 13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54" name="Oval 14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5" name="Text Box 15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419856" name="Oval 16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7" name="Text Box 17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858" name="Oval 18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419860" name="Oval 20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62" name="Oval 22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419866" name="Oval 26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7" name="Text Box 27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419868" name="Oval 28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9" name="Text Box 29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870" name="Line 30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71" name="Line 31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2" name="Line 32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3" name="Line 33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4" name="Line 34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75" name="Line 35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6" name="Line 36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7" name="Line 37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8" name="Line 38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81" name="Oval 41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2" name="Text Box 42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419883" name="Oval 43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4" name="Text Box 44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419885" name="Oval 45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6" name="Text Box 46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87" name="Oval 47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8" name="Text Box 48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419889" name="Oval 49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0" name="Text Box 50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891" name="Oval 51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2" name="Text Box 52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419893" name="Oval 53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4" name="Text Box 54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95" name="Oval 55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6" name="Text Box 56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419897" name="Oval 57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8" name="Text Box 58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19899" name="Oval 59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00" name="Text Box 60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901" name="Line 61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2" name="Line 62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03" name="Line 63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4" name="Line 64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5" name="Line 65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6" name="Line 66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07" name="Line 67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0" name="Oval 70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11" name="Text Box 71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419912" name="Line 72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3" name="Line 73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4" name="Line 74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5" name="Oval 75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16" name="Text Box 76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19917" name="Line 77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BD4D-304D-45D4-8774-39317554D9FA}" type="slidenum">
              <a:rPr lang="en-US"/>
              <a:pPr/>
              <a:t>69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Inherent Ambiguity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Some context free languages</a:t>
            </a:r>
          </a:p>
          <a:p>
            <a:r>
              <a:rPr lang="en-US">
                <a:solidFill>
                  <a:srgbClr val="FF0000"/>
                </a:solidFill>
              </a:rPr>
              <a:t>have only ambiguous grammars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288925" y="34544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438400" y="3352800"/>
          <a:ext cx="5691188" cy="722313"/>
        </p:xfrm>
        <a:graphic>
          <a:graphicData uri="http://schemas.openxmlformats.org/presentationml/2006/ole">
            <p:oleObj spid="_x0000_s380935" name="Equation" r:id="rId3" imgW="5689440" imgH="723600" progId="Equation.3">
              <p:embed/>
            </p:oleObj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3124200" y="5029200"/>
          <a:ext cx="2476500" cy="1319213"/>
        </p:xfrm>
        <a:graphic>
          <a:graphicData uri="http://schemas.openxmlformats.org/presentationml/2006/ole">
            <p:oleObj spid="_x0000_s380936" name="Equation" r:id="rId4" imgW="2476440" imgH="1320480" progId="Equation.3">
              <p:embed/>
            </p:oleObj>
          </a:graphicData>
        </a:graphic>
      </p:graphicFrame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624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38" name="Object 10"/>
          <p:cNvGraphicFramePr>
            <a:graphicFrameLocks noChangeAspect="1"/>
          </p:cNvGraphicFramePr>
          <p:nvPr/>
        </p:nvGraphicFramePr>
        <p:xfrm>
          <a:off x="6400800" y="5029200"/>
          <a:ext cx="2641600" cy="1319213"/>
        </p:xfrm>
        <a:graphic>
          <a:graphicData uri="http://schemas.openxmlformats.org/presentationml/2006/ole">
            <p:oleObj spid="_x0000_s380938" name="Equation" r:id="rId5" imgW="2641320" imgH="1320480" progId="Equation.3">
              <p:embed/>
            </p:oleObj>
          </a:graphicData>
        </a:graphic>
      </p:graphicFrame>
      <p:sp>
        <p:nvSpPr>
          <p:cNvPr id="380939" name="Line 11"/>
          <p:cNvSpPr>
            <a:spLocks noChangeShapeType="1"/>
          </p:cNvSpPr>
          <p:nvPr/>
        </p:nvSpPr>
        <p:spPr bwMode="auto">
          <a:xfrm>
            <a:off x="71628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76200" y="5029200"/>
          <a:ext cx="2247900" cy="571500"/>
        </p:xfrm>
        <a:graphic>
          <a:graphicData uri="http://schemas.openxmlformats.org/presentationml/2006/ole">
            <p:oleObj spid="_x0000_s380940" name="Equation" r:id="rId6" imgW="2247840" imgH="571320" progId="Equation.3">
              <p:embed/>
            </p:oleObj>
          </a:graphicData>
        </a:graphic>
      </p:graphicFrame>
      <p:sp>
        <p:nvSpPr>
          <p:cNvPr id="380941" name="Line 13"/>
          <p:cNvSpPr>
            <a:spLocks noChangeShapeType="1"/>
          </p:cNvSpPr>
          <p:nvPr/>
        </p:nvSpPr>
        <p:spPr bwMode="auto">
          <a:xfrm flipH="1">
            <a:off x="1600200" y="4038600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5813-AE41-4B02-AB63-0B7B25AAE27D}" type="slidenum">
              <a:rPr lang="en-US"/>
              <a:pPr/>
              <a:t>7</a:t>
            </a:fld>
            <a:endParaRPr 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Notation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Grammar</a:t>
            </a:r>
            <a:r>
              <a:rPr lang="en-US" dirty="0"/>
              <a:t> </a:t>
            </a:r>
          </a:p>
        </p:txBody>
      </p:sp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p:oleObj spid="_x0000_s481284" name="Equation" r:id="rId3" imgW="3035160" imgH="558720" progId="Equation.3">
              <p:embed/>
            </p:oleObj>
          </a:graphicData>
        </a:graphic>
      </p:graphicFrame>
      <p:graphicFrame>
        <p:nvGraphicFramePr>
          <p:cNvPr id="481285" name="Object 5"/>
          <p:cNvGraphicFramePr>
            <a:graphicFrameLocks noChangeAspect="1"/>
          </p:cNvGraphicFramePr>
          <p:nvPr/>
        </p:nvGraphicFramePr>
        <p:xfrm>
          <a:off x="1447800" y="2514600"/>
          <a:ext cx="546100" cy="406400"/>
        </p:xfrm>
        <a:graphic>
          <a:graphicData uri="http://schemas.openxmlformats.org/presentationml/2006/ole">
            <p:oleObj spid="_x0000_s481285" name="Equation" r:id="rId4" imgW="545760" imgH="406080" progId="Equation.3">
              <p:embed/>
            </p:oleObj>
          </a:graphicData>
        </a:graphic>
      </p:graphicFrame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1447800" y="3581400"/>
          <a:ext cx="520700" cy="406400"/>
        </p:xfrm>
        <a:graphic>
          <a:graphicData uri="http://schemas.openxmlformats.org/presentationml/2006/ole">
            <p:oleObj spid="_x0000_s481286" name="Equation" r:id="rId5" imgW="520560" imgH="406080" progId="Equation.3">
              <p:embed/>
            </p:oleObj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447800" y="4572000"/>
          <a:ext cx="508000" cy="419100"/>
        </p:xfrm>
        <a:graphic>
          <a:graphicData uri="http://schemas.openxmlformats.org/presentationml/2006/ole">
            <p:oleObj spid="_x0000_s481287" name="Equation" r:id="rId6" imgW="507960" imgH="419040" progId="Equation.3">
              <p:embed/>
            </p:oleObj>
          </a:graphicData>
        </a:graphic>
      </p:graphicFrame>
      <p:graphicFrame>
        <p:nvGraphicFramePr>
          <p:cNvPr id="481288" name="Object 8"/>
          <p:cNvGraphicFramePr>
            <a:graphicFrameLocks noChangeAspect="1"/>
          </p:cNvGraphicFramePr>
          <p:nvPr/>
        </p:nvGraphicFramePr>
        <p:xfrm>
          <a:off x="1371600" y="5715000"/>
          <a:ext cx="546100" cy="406400"/>
        </p:xfrm>
        <a:graphic>
          <a:graphicData uri="http://schemas.openxmlformats.org/presentationml/2006/ole">
            <p:oleObj spid="_x0000_s481288" name="Equation" r:id="rId7" imgW="545760" imgH="406080" progId="Equation.3">
              <p:embed/>
            </p:oleObj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2422525" y="2463800"/>
            <a:ext cx="55643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 of </a:t>
            </a:r>
            <a:r>
              <a:rPr lang="en-US" dirty="0" smtClean="0"/>
              <a:t>variables - Terminals</a:t>
            </a:r>
            <a:endParaRPr lang="en-US" dirty="0"/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2362200" y="3581400"/>
            <a:ext cx="5203669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 of terminal </a:t>
            </a:r>
            <a:r>
              <a:rPr lang="en-US" dirty="0" smtClean="0"/>
              <a:t>symbols – </a:t>
            </a:r>
          </a:p>
          <a:p>
            <a:r>
              <a:rPr lang="en-US" dirty="0" smtClean="0"/>
              <a:t>Non-Terminals</a:t>
            </a:r>
            <a:endParaRPr lang="en-US" dirty="0"/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2362200" y="4572000"/>
            <a:ext cx="2874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Start variable</a:t>
            </a: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2362200" y="5638800"/>
            <a:ext cx="461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 of Production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0392-629C-4704-94A1-683B4E8CBC36}" type="slidenum">
              <a:rPr lang="en-US"/>
              <a:pPr/>
              <a:t>70</a:t>
            </a:fld>
            <a:endParaRPr lang="en-US"/>
          </a:p>
        </p:txBody>
      </p:sp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2290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string 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2603500" y="-19050"/>
          <a:ext cx="1473200" cy="609600"/>
        </p:xfrm>
        <a:graphic>
          <a:graphicData uri="http://schemas.openxmlformats.org/presentationml/2006/ole">
            <p:oleObj spid="_x0000_s384003" name="Equation" r:id="rId3" imgW="1473120" imgH="609480" progId="Equation.3">
              <p:embed/>
            </p:oleObj>
          </a:graphicData>
        </a:graphic>
      </p:graphicFrame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365125" y="1092200"/>
            <a:ext cx="481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derivation trees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20574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06" name="Object 6"/>
          <p:cNvGraphicFramePr>
            <a:graphicFrameLocks noChangeAspect="1"/>
          </p:cNvGraphicFramePr>
          <p:nvPr/>
        </p:nvGraphicFramePr>
        <p:xfrm>
          <a:off x="2147888" y="2279650"/>
          <a:ext cx="303212" cy="381000"/>
        </p:xfrm>
        <a:graphic>
          <a:graphicData uri="http://schemas.openxmlformats.org/presentationml/2006/ole">
            <p:oleObj spid="_x0000_s384006" name="Equation" r:id="rId4" imgW="304560" imgH="380880" progId="Equation.3">
              <p:embed/>
            </p:oleObj>
          </a:graphicData>
        </a:graphic>
      </p:graphicFrame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2362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7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0" name="Object 20"/>
          <p:cNvGraphicFramePr>
            <a:graphicFrameLocks noChangeAspect="1"/>
          </p:cNvGraphicFramePr>
          <p:nvPr/>
        </p:nvGraphicFramePr>
        <p:xfrm>
          <a:off x="2133600" y="3505200"/>
          <a:ext cx="404813" cy="520700"/>
        </p:xfrm>
        <a:graphic>
          <a:graphicData uri="http://schemas.openxmlformats.org/presentationml/2006/ole">
            <p:oleObj spid="_x0000_s384020" name="Equation" r:id="rId5" imgW="406080" imgH="520560" progId="Equation.3">
              <p:embed/>
            </p:oleObj>
          </a:graphicData>
        </a:graphic>
      </p:graphicFrame>
      <p:sp>
        <p:nvSpPr>
          <p:cNvPr id="384021" name="Oval 21"/>
          <p:cNvSpPr>
            <a:spLocks noChangeArrowheads="1"/>
          </p:cNvSpPr>
          <p:nvPr/>
        </p:nvSpPr>
        <p:spPr bwMode="auto">
          <a:xfrm>
            <a:off x="6705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2" name="Object 22"/>
          <p:cNvGraphicFramePr>
            <a:graphicFrameLocks noChangeAspect="1"/>
          </p:cNvGraphicFramePr>
          <p:nvPr/>
        </p:nvGraphicFramePr>
        <p:xfrm>
          <a:off x="6796088" y="2279650"/>
          <a:ext cx="303212" cy="381000"/>
        </p:xfrm>
        <a:graphic>
          <a:graphicData uri="http://schemas.openxmlformats.org/presentationml/2006/ole">
            <p:oleObj spid="_x0000_s384022" name="Equation" r:id="rId6" imgW="304560" imgH="380880" progId="Equation.3">
              <p:embed/>
            </p:oleObj>
          </a:graphicData>
        </a:graphic>
      </p:graphicFrame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7010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24" name="Oval 24"/>
          <p:cNvSpPr>
            <a:spLocks noChangeArrowheads="1"/>
          </p:cNvSpPr>
          <p:nvPr/>
        </p:nvSpPr>
        <p:spPr bwMode="auto">
          <a:xfrm>
            <a:off x="67056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5" name="Object 25"/>
          <p:cNvGraphicFramePr>
            <a:graphicFrameLocks noChangeAspect="1"/>
          </p:cNvGraphicFramePr>
          <p:nvPr/>
        </p:nvGraphicFramePr>
        <p:xfrm>
          <a:off x="6750050" y="3505200"/>
          <a:ext cx="469900" cy="520700"/>
        </p:xfrm>
        <a:graphic>
          <a:graphicData uri="http://schemas.openxmlformats.org/presentationml/2006/ole">
            <p:oleObj spid="_x0000_s384025" name="Equation" r:id="rId7" imgW="469800" imgH="520560" progId="Equation.3">
              <p:embed/>
            </p:oleObj>
          </a:graphicData>
        </a:graphic>
      </p:graphicFrame>
      <p:sp>
        <p:nvSpPr>
          <p:cNvPr id="384026" name="Oval 26"/>
          <p:cNvSpPr>
            <a:spLocks noChangeArrowheads="1"/>
          </p:cNvSpPr>
          <p:nvPr/>
        </p:nvSpPr>
        <p:spPr bwMode="auto">
          <a:xfrm>
            <a:off x="13716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7" name="Object 27"/>
          <p:cNvGraphicFramePr>
            <a:graphicFrameLocks noChangeAspect="1"/>
          </p:cNvGraphicFramePr>
          <p:nvPr/>
        </p:nvGraphicFramePr>
        <p:xfrm>
          <a:off x="1447800" y="4648200"/>
          <a:ext cx="404813" cy="520700"/>
        </p:xfrm>
        <a:graphic>
          <a:graphicData uri="http://schemas.openxmlformats.org/presentationml/2006/ole">
            <p:oleObj spid="_x0000_s384027" name="Equation" r:id="rId8" imgW="406080" imgH="520560" progId="Equation.3">
              <p:embed/>
            </p:oleObj>
          </a:graphicData>
        </a:graphic>
      </p:graphicFrame>
      <p:sp>
        <p:nvSpPr>
          <p:cNvPr id="384028" name="Oval 28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9" name="Object 29"/>
          <p:cNvGraphicFramePr>
            <a:graphicFrameLocks noChangeAspect="1"/>
          </p:cNvGraphicFramePr>
          <p:nvPr/>
        </p:nvGraphicFramePr>
        <p:xfrm>
          <a:off x="2978150" y="4768850"/>
          <a:ext cx="239713" cy="279400"/>
        </p:xfrm>
        <a:graphic>
          <a:graphicData uri="http://schemas.openxmlformats.org/presentationml/2006/ole">
            <p:oleObj spid="_x0000_s384029" name="Equation" r:id="rId9" imgW="241200" imgH="279360" progId="Equation.3">
              <p:embed/>
            </p:oleObj>
          </a:graphicData>
        </a:graphic>
      </p:graphicFrame>
      <p:sp>
        <p:nvSpPr>
          <p:cNvPr id="384030" name="Line 30"/>
          <p:cNvSpPr>
            <a:spLocks noChangeShapeType="1"/>
          </p:cNvSpPr>
          <p:nvPr/>
        </p:nvSpPr>
        <p:spPr bwMode="auto">
          <a:xfrm flipH="1">
            <a:off x="1828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2590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 flipH="1">
            <a:off x="9144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19050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4" name="Oval 34"/>
          <p:cNvSpPr>
            <a:spLocks noChangeArrowheads="1"/>
          </p:cNvSpPr>
          <p:nvPr/>
        </p:nvSpPr>
        <p:spPr bwMode="auto">
          <a:xfrm>
            <a:off x="60198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35" name="Object 35"/>
          <p:cNvGraphicFramePr>
            <a:graphicFrameLocks noChangeAspect="1"/>
          </p:cNvGraphicFramePr>
          <p:nvPr/>
        </p:nvGraphicFramePr>
        <p:xfrm>
          <a:off x="7512050" y="4724400"/>
          <a:ext cx="469900" cy="520700"/>
        </p:xfrm>
        <a:graphic>
          <a:graphicData uri="http://schemas.openxmlformats.org/presentationml/2006/ole">
            <p:oleObj spid="_x0000_s384035" name="Equation" r:id="rId10" imgW="469800" imgH="520560" progId="Equation.3">
              <p:embed/>
            </p:oleObj>
          </a:graphicData>
        </a:graphic>
      </p:graphicFrame>
      <p:sp>
        <p:nvSpPr>
          <p:cNvPr id="384036" name="Oval 36"/>
          <p:cNvSpPr>
            <a:spLocks noChangeArrowheads="1"/>
          </p:cNvSpPr>
          <p:nvPr/>
        </p:nvSpPr>
        <p:spPr bwMode="auto">
          <a:xfrm>
            <a:off x="7467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37" name="Object 37"/>
          <p:cNvGraphicFramePr>
            <a:graphicFrameLocks noChangeAspect="1"/>
          </p:cNvGraphicFramePr>
          <p:nvPr/>
        </p:nvGraphicFramePr>
        <p:xfrm>
          <a:off x="6172200" y="4800600"/>
          <a:ext cx="265113" cy="279400"/>
        </p:xfrm>
        <a:graphic>
          <a:graphicData uri="http://schemas.openxmlformats.org/presentationml/2006/ole">
            <p:oleObj spid="_x0000_s384037" name="Equation" r:id="rId11" imgW="266400" imgH="279360" progId="Equation.3">
              <p:embed/>
            </p:oleObj>
          </a:graphicData>
        </a:graphic>
      </p:graphicFrame>
      <p:sp>
        <p:nvSpPr>
          <p:cNvPr id="384038" name="Line 38"/>
          <p:cNvSpPr>
            <a:spLocks noChangeShapeType="1"/>
          </p:cNvSpPr>
          <p:nvPr/>
        </p:nvSpPr>
        <p:spPr bwMode="auto">
          <a:xfrm flipH="1">
            <a:off x="6477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9" name="Line 39"/>
          <p:cNvSpPr>
            <a:spLocks noChangeShapeType="1"/>
          </p:cNvSpPr>
          <p:nvPr/>
        </p:nvSpPr>
        <p:spPr bwMode="auto">
          <a:xfrm>
            <a:off x="7239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40" name="Line 40"/>
          <p:cNvSpPr>
            <a:spLocks noChangeShapeType="1"/>
          </p:cNvSpPr>
          <p:nvPr/>
        </p:nvSpPr>
        <p:spPr bwMode="auto">
          <a:xfrm flipH="1">
            <a:off x="7010400" y="5181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>
            <a:off x="8001000" y="51816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Terminals – the basic symbols of which strings in the language are composed.</a:t>
            </a:r>
          </a:p>
          <a:p>
            <a:r>
              <a:rPr lang="en-US" dirty="0"/>
              <a:t> </a:t>
            </a:r>
            <a:r>
              <a:rPr lang="en-US" dirty="0" smtClean="0"/>
              <a:t>  token = terminal. Ex: begin, else, +</a:t>
            </a:r>
          </a:p>
          <a:p>
            <a:r>
              <a:rPr lang="en-US" dirty="0" smtClean="0"/>
              <a:t>Non-terminals – special symbols that denote sets of strings.</a:t>
            </a:r>
          </a:p>
          <a:p>
            <a:r>
              <a:rPr lang="en-US" dirty="0"/>
              <a:t> </a:t>
            </a:r>
            <a:r>
              <a:rPr lang="en-US" dirty="0" smtClean="0"/>
              <a:t>  Example: statement, expression, </a:t>
            </a:r>
            <a:r>
              <a:rPr lang="en-US" dirty="0" err="1" smtClean="0"/>
              <a:t>stt</a:t>
            </a:r>
            <a:r>
              <a:rPr lang="en-US" dirty="0" smtClean="0"/>
              <a:t>-list</a:t>
            </a:r>
          </a:p>
          <a:p>
            <a:r>
              <a:rPr lang="en-US" dirty="0" smtClean="0"/>
              <a:t>Start symbol – one of the non-terminal symbol.  Provide hierarchical structure for the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Productions – rewriting rules</a:t>
            </a:r>
          </a:p>
          <a:p>
            <a:r>
              <a:rPr lang="en-US" dirty="0"/>
              <a:t>	</a:t>
            </a:r>
            <a:r>
              <a:rPr lang="en-US" dirty="0" smtClean="0"/>
              <a:t>define the way in which the syntactic categories may be built up from one another and from the terminals.</a:t>
            </a:r>
          </a:p>
          <a:p>
            <a:r>
              <a:rPr lang="en-US" dirty="0"/>
              <a:t> </a:t>
            </a:r>
            <a:r>
              <a:rPr lang="en-US" dirty="0" smtClean="0"/>
              <a:t> Each production – one non terminal symbol followed by an arrow, followed by a string of non-terminals and terminals.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84355" name="Object 3"/>
          <p:cNvGraphicFramePr>
            <a:graphicFrameLocks noChangeAspect="1"/>
          </p:cNvGraphicFramePr>
          <p:nvPr/>
        </p:nvGraphicFramePr>
        <p:xfrm>
          <a:off x="2133600" y="5715000"/>
          <a:ext cx="6110288" cy="544513"/>
        </p:xfrm>
        <a:graphic>
          <a:graphicData uri="http://schemas.openxmlformats.org/presentationml/2006/ole">
            <p:oleObj spid="_x0000_s484355" name="Equation" r:id="rId3" imgW="6108480" imgH="5457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78</TotalTime>
  <Words>1416</Words>
  <Application>Microsoft PowerPoint</Application>
  <PresentationFormat>On-screen Show (4:3)</PresentationFormat>
  <Paragraphs>397</Paragraphs>
  <Slides>70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Times New Roman</vt:lpstr>
      <vt:lpstr>Comic Sans MS</vt:lpstr>
      <vt:lpstr>class</vt:lpstr>
      <vt:lpstr>Microsoft Equation 3.0</vt:lpstr>
      <vt:lpstr>Slide 1</vt:lpstr>
      <vt:lpstr>Introduction</vt:lpstr>
      <vt:lpstr>Advantage</vt:lpstr>
      <vt:lpstr>Definition</vt:lpstr>
      <vt:lpstr>Slide 5</vt:lpstr>
      <vt:lpstr>Definition: Context-Free Grammars</vt:lpstr>
      <vt:lpstr>More Notation</vt:lpstr>
      <vt:lpstr>Quantities</vt:lpstr>
      <vt:lpstr>Quantities</vt:lpstr>
      <vt:lpstr>Slide 10</vt:lpstr>
      <vt:lpstr>Slide 11</vt:lpstr>
      <vt:lpstr>Slide 12</vt:lpstr>
      <vt:lpstr>Slide 13</vt:lpstr>
      <vt:lpstr>Example</vt:lpstr>
      <vt:lpstr>Notational conventions</vt:lpstr>
      <vt:lpstr>Slide 16</vt:lpstr>
      <vt:lpstr>Slide 17</vt:lpstr>
      <vt:lpstr>Example</vt:lpstr>
      <vt:lpstr>Another Example</vt:lpstr>
      <vt:lpstr>Slide 20</vt:lpstr>
      <vt:lpstr>Slide 21</vt:lpstr>
      <vt:lpstr>Slide 22</vt:lpstr>
      <vt:lpstr>More Notation</vt:lpstr>
      <vt:lpstr>Slide 24</vt:lpstr>
      <vt:lpstr>Slide 25</vt:lpstr>
      <vt:lpstr>Slide 26</vt:lpstr>
      <vt:lpstr>Example</vt:lpstr>
      <vt:lpstr>Slide 28</vt:lpstr>
      <vt:lpstr>More Derivations</vt:lpstr>
      <vt:lpstr>Language of a Grammar</vt:lpstr>
      <vt:lpstr>Example</vt:lpstr>
      <vt:lpstr>Derivation Order</vt:lpstr>
      <vt:lpstr>Slide 33</vt:lpstr>
      <vt:lpstr>Derivation Trees or Parse trees</vt:lpstr>
      <vt:lpstr>Derivation</vt:lpstr>
      <vt:lpstr>Slide 36</vt:lpstr>
      <vt:lpstr>Slide 37</vt:lpstr>
      <vt:lpstr>Leftmost Derivation Rightmost Derivation</vt:lpstr>
      <vt:lpstr>Leftmost &amp; Rightmost Derivations</vt:lpstr>
      <vt:lpstr>Slide 40</vt:lpstr>
      <vt:lpstr>Slide 41</vt:lpstr>
      <vt:lpstr>Slide 42</vt:lpstr>
      <vt:lpstr>Slide 43</vt:lpstr>
      <vt:lpstr>Slide 44</vt:lpstr>
      <vt:lpstr>Slide 45</vt:lpstr>
      <vt:lpstr>Partial Derivation Trees </vt:lpstr>
      <vt:lpstr>Slide 47</vt:lpstr>
      <vt:lpstr>Slide 48</vt:lpstr>
      <vt:lpstr>Slide 49</vt:lpstr>
      <vt:lpstr>Ambiguity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Another Ambiguous Grammar</vt:lpstr>
      <vt:lpstr>Slide 68</vt:lpstr>
      <vt:lpstr>Inherent Ambiguity</vt:lpstr>
      <vt:lpstr>Slide 70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a</cp:lastModifiedBy>
  <cp:revision>979</cp:revision>
  <cp:lastPrinted>2000-09-25T14:54:54Z</cp:lastPrinted>
  <dcterms:created xsi:type="dcterms:W3CDTF">2000-08-31T01:12:33Z</dcterms:created>
  <dcterms:modified xsi:type="dcterms:W3CDTF">2012-01-24T07:17:11Z</dcterms:modified>
</cp:coreProperties>
</file>