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4" r:id="rId2"/>
    <p:sldId id="287" r:id="rId3"/>
    <p:sldId id="286" r:id="rId4"/>
    <p:sldId id="285" r:id="rId5"/>
    <p:sldId id="288" r:id="rId6"/>
    <p:sldId id="289" r:id="rId7"/>
    <p:sldId id="290" r:id="rId8"/>
    <p:sldId id="291" r:id="rId9"/>
    <p:sldId id="271" r:id="rId10"/>
    <p:sldId id="272" r:id="rId11"/>
    <p:sldId id="273" r:id="rId12"/>
    <p:sldId id="270" r:id="rId13"/>
    <p:sldId id="274" r:id="rId14"/>
    <p:sldId id="275" r:id="rId15"/>
    <p:sldId id="276" r:id="rId16"/>
    <p:sldId id="292" r:id="rId17"/>
    <p:sldId id="277" r:id="rId18"/>
    <p:sldId id="278" r:id="rId19"/>
    <p:sldId id="27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828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GRAPHICS CLASS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stop() - is used to halt the running of an applet.</a:t>
            </a:r>
          </a:p>
          <a:p>
            <a:pPr lvl="1"/>
            <a:r>
              <a:rPr lang="en-US" dirty="0" smtClean="0"/>
              <a:t>When it goes to the next page</a:t>
            </a:r>
          </a:p>
          <a:p>
            <a:pPr lvl="1"/>
            <a:r>
              <a:rPr lang="en-US" dirty="0" smtClean="0"/>
              <a:t>Restart using start()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destroy() - is used to free the memory occupied by the variables and objects initialized in the applet</a:t>
            </a:r>
          </a:p>
          <a:p>
            <a:pPr lvl="1"/>
            <a:r>
              <a:rPr lang="en-US" dirty="0" smtClean="0"/>
              <a:t>Applet gets removed from memory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repaint() - is used in case an applet is to be repainted. </a:t>
            </a:r>
          </a:p>
          <a:p>
            <a:pPr lvl="1"/>
            <a:r>
              <a:rPr lang="en-US" dirty="0" smtClean="0"/>
              <a:t>The repaint() calls the update() method, to clear the screen of any existing context. </a:t>
            </a:r>
          </a:p>
          <a:p>
            <a:pPr lvl="1"/>
            <a:r>
              <a:rPr lang="en-US" dirty="0" smtClean="0"/>
              <a:t>The update() method in turn calls the paint() method that then redraws the context of the current frame.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family name – general name- courier</a:t>
            </a:r>
          </a:p>
          <a:p>
            <a:r>
              <a:rPr lang="en-US" dirty="0" smtClean="0"/>
              <a:t> logical name – category of font- </a:t>
            </a:r>
            <a:r>
              <a:rPr lang="en-US" dirty="0" err="1" smtClean="0"/>
              <a:t>monospaced</a:t>
            </a:r>
            <a:endParaRPr lang="en-US" dirty="0" smtClean="0"/>
          </a:p>
          <a:p>
            <a:r>
              <a:rPr lang="en-US" dirty="0" smtClean="0"/>
              <a:t> face name – specific font – </a:t>
            </a:r>
            <a:r>
              <a:rPr lang="en-US" smtClean="0"/>
              <a:t>courier italic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can be written inside an applet using different fonts. The font class of Java offers a wide variety of fonts like </a:t>
            </a:r>
            <a:r>
              <a:rPr lang="en-US" dirty="0" err="1" smtClean="0"/>
              <a:t>TimesRoman,Courier,Helvetica</a:t>
            </a:r>
            <a:r>
              <a:rPr lang="en-US" dirty="0" smtClean="0"/>
              <a:t>, </a:t>
            </a:r>
            <a:r>
              <a:rPr lang="en-US" dirty="0" err="1" smtClean="0"/>
              <a:t>Futura,Platino</a:t>
            </a:r>
            <a:r>
              <a:rPr lang="en-US" dirty="0" smtClean="0"/>
              <a:t> etc.,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Font Styles :- BOLD,PLAIN,ITALIC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Constants				Description</a:t>
            </a:r>
          </a:p>
          <a:p>
            <a:pPr>
              <a:buNone/>
            </a:pPr>
            <a:r>
              <a:rPr lang="en-US" dirty="0" smtClean="0"/>
              <a:t>---------------				------------------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BOLD			</a:t>
            </a:r>
            <a:r>
              <a:rPr lang="en-US" dirty="0" err="1" smtClean="0"/>
              <a:t>Font.BOLD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PLAIN			</a:t>
            </a:r>
            <a:r>
              <a:rPr lang="en-US" dirty="0" err="1" smtClean="0"/>
              <a:t>Font.PLAIN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ITALIC			</a:t>
            </a:r>
            <a:r>
              <a:rPr lang="en-US" dirty="0" err="1" smtClean="0"/>
              <a:t>Font.ITALIC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Fonts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Font(String </a:t>
            </a:r>
            <a:r>
              <a:rPr lang="en-US" sz="3600" dirty="0" err="1" smtClean="0"/>
              <a:t>name,int</a:t>
            </a:r>
            <a:r>
              <a:rPr lang="en-US" sz="3600" dirty="0" smtClean="0"/>
              <a:t> </a:t>
            </a:r>
            <a:r>
              <a:rPr lang="en-US" sz="3600" dirty="0" err="1" smtClean="0"/>
              <a:t>style,int</a:t>
            </a:r>
            <a:r>
              <a:rPr lang="en-US" sz="3600" dirty="0" smtClean="0"/>
              <a:t> size)	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Creates a new font from the specified </a:t>
            </a:r>
          </a:p>
          <a:p>
            <a:pPr>
              <a:buNone/>
            </a:pPr>
            <a:r>
              <a:rPr lang="en-US" sz="3600" dirty="0" smtClean="0"/>
              <a:t>					name, style and size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Constructor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				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 void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(f)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this graphics contexts font to the specified font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getStyle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 value that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indicating the current font style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integer value that indicating the current font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getFamily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font family name as a string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isPlain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plain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isBold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bold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isItalic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italic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386685" cy="72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fonts extends Applet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style,size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String s,s1;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init()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Font("Helvetica",Font.BOLD,20);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Font("TimesRoman",Font.BOLD,10);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f2=new Font("Courier",Font.ITALIC,20);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Helvetica",30,30);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TimesRoman",30,80);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Courier",30,130);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style=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f.getStyle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Font.PLAIN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s="PLAIN";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Font.BOLD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Font.ITALIC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 AND 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size=f2.getSize();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s1=f2.getName();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s1+= " size is " + size + " style is " + s;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(s1,30,180);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family is : " +f2.getFamily(),30,250);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code="fonts" width=500 height=500&gt;&lt;/applet&gt;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Colors are represented as combination of </a:t>
            </a:r>
            <a:r>
              <a:rPr lang="en-US" sz="2000" dirty="0" err="1" smtClean="0"/>
              <a:t>red,blue</a:t>
            </a:r>
            <a:r>
              <a:rPr lang="en-US" sz="2000" dirty="0" smtClean="0"/>
              <a:t> and green. Each component can have a no between 0 to 255, 0,0,0 is black and 255,255,255 white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Color Name			RGB value</a:t>
            </a:r>
          </a:p>
          <a:p>
            <a:pPr>
              <a:buNone/>
            </a:pPr>
            <a:r>
              <a:rPr lang="en-US" sz="2000" dirty="0" smtClean="0"/>
              <a:t>---------------			--------------</a:t>
            </a:r>
          </a:p>
          <a:p>
            <a:r>
              <a:rPr lang="en-US" sz="2000" dirty="0" err="1" smtClean="0"/>
              <a:t>Color.gray</a:t>
            </a:r>
            <a:r>
              <a:rPr lang="en-US" sz="2000" dirty="0" smtClean="0"/>
              <a:t>			128,128,128</a:t>
            </a:r>
          </a:p>
          <a:p>
            <a:r>
              <a:rPr lang="en-US" sz="2000" dirty="0" err="1" smtClean="0"/>
              <a:t>Color.green</a:t>
            </a:r>
            <a:r>
              <a:rPr lang="en-US" sz="2000" dirty="0" smtClean="0"/>
              <a:t>			0,255,0</a:t>
            </a:r>
          </a:p>
          <a:p>
            <a:r>
              <a:rPr lang="en-US" sz="2000" dirty="0" err="1" smtClean="0"/>
              <a:t>Color.yellow</a:t>
            </a:r>
            <a:r>
              <a:rPr lang="en-US" sz="2000" dirty="0" smtClean="0"/>
              <a:t>			255,255,0</a:t>
            </a:r>
          </a:p>
          <a:p>
            <a:r>
              <a:rPr lang="en-US" sz="2000" dirty="0" err="1" smtClean="0"/>
              <a:t>Color.pink</a:t>
            </a:r>
            <a:r>
              <a:rPr lang="en-US" sz="2000" dirty="0" smtClean="0"/>
              <a:t>			255,175,175</a:t>
            </a:r>
          </a:p>
          <a:p>
            <a:r>
              <a:rPr lang="en-US" sz="2000" dirty="0" err="1" smtClean="0"/>
              <a:t>Color.red</a:t>
            </a:r>
            <a:r>
              <a:rPr lang="en-US" sz="2000" dirty="0" smtClean="0"/>
              <a:t>			255,0,0</a:t>
            </a:r>
          </a:p>
          <a:p>
            <a:r>
              <a:rPr lang="en-US" sz="2000" dirty="0" err="1" smtClean="0"/>
              <a:t>Color.blue</a:t>
            </a:r>
            <a:r>
              <a:rPr lang="en-US" sz="2000" dirty="0" smtClean="0"/>
              <a:t>			0,0,255</a:t>
            </a:r>
          </a:p>
          <a:p>
            <a:r>
              <a:rPr lang="en-US" sz="2000" dirty="0" err="1" smtClean="0"/>
              <a:t>Color.magenta</a:t>
            </a:r>
            <a:r>
              <a:rPr lang="en-US" sz="2000" dirty="0" smtClean="0"/>
              <a:t>		255,0,255</a:t>
            </a:r>
          </a:p>
          <a:p>
            <a:r>
              <a:rPr lang="en-US" sz="2000" dirty="0" err="1" smtClean="0"/>
              <a:t>Color.cyan</a:t>
            </a:r>
            <a:r>
              <a:rPr lang="en-US" sz="2000" dirty="0" smtClean="0"/>
              <a:t>			0,255,255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Color Class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setColor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set color to an object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sets background color of an applet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- used to change the color of the whole applet after it has been drawn.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used to change the color of the whole applet after it has been drawn.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831830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extends Applet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public void init()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Font("TimesRoman",Font.BOLD,20);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Font("Courier",Font.ITALIC,20);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f2=new Font("Helvetica",Font.PLAIN,20);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setBackground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Color.cyan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Color.green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Happy. Be Hopeful",30,30);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Color.blue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Hopeful",30,70);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Color.pink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Hopeful",30,110);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width=500 height=500&gt;&lt;/applet&gt;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041258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Graphics 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This class contains methods for drawing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strings 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lines,rectangles,and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other shapes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defined in the graphics class.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characters,bytes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and strings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100,101,103,124,97,87 - Bytes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"graphics" - Strings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drawBytes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(byte[]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 -&gt; the data to be drawn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offset-&gt; the start offset in the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length-&gt;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no.of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bytes that are drawn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x-&gt; x co-ordinate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y-&gt; y  co-ordinate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drawChars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(char[]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offset,int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x,int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import </a:t>
            </a:r>
            <a:r>
              <a:rPr lang="en-US" dirty="0" err="1" smtClean="0"/>
              <a:t>java.applet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        import java.awt.*;</a:t>
            </a:r>
          </a:p>
          <a:p>
            <a:endParaRPr lang="en-US" dirty="0" smtClean="0"/>
          </a:p>
          <a:p>
            <a:r>
              <a:rPr lang="en-US" dirty="0" smtClean="0"/>
              <a:t>        public class </a:t>
            </a:r>
            <a:r>
              <a:rPr lang="en-US" dirty="0" err="1" smtClean="0"/>
              <a:t>drawCBS</a:t>
            </a:r>
            <a:r>
              <a:rPr lang="en-US" dirty="0" smtClean="0"/>
              <a:t> extends Applet {</a:t>
            </a:r>
          </a:p>
          <a:p>
            <a:r>
              <a:rPr lang="en-US" dirty="0" smtClean="0"/>
              <a:t>                byte b[]={100,114,97,119,66,121,116,101,115};</a:t>
            </a:r>
          </a:p>
          <a:p>
            <a:r>
              <a:rPr lang="en-US" dirty="0" smtClean="0"/>
              <a:t>                char c[]={'</a:t>
            </a:r>
            <a:r>
              <a:rPr lang="en-US" dirty="0" err="1" smtClean="0"/>
              <a:t>d','r','a','w','c','h','a','r','s</a:t>
            </a:r>
            <a:r>
              <a:rPr lang="en-US" dirty="0" smtClean="0"/>
              <a:t>'};</a:t>
            </a:r>
          </a:p>
          <a:p>
            <a:r>
              <a:rPr lang="en-US" dirty="0" smtClean="0"/>
              <a:t>                String s="</a:t>
            </a:r>
            <a:r>
              <a:rPr lang="en-US" dirty="0" err="1" smtClean="0"/>
              <a:t>drawString</a:t>
            </a:r>
            <a:r>
              <a:rPr lang="en-US" dirty="0" smtClean="0"/>
              <a:t> example";</a:t>
            </a:r>
          </a:p>
          <a:p>
            <a:r>
              <a:rPr lang="en-US" dirty="0" smtClean="0"/>
              <a:t>                Font f;</a:t>
            </a:r>
          </a:p>
          <a:p>
            <a:r>
              <a:rPr lang="en-US" dirty="0" smtClean="0"/>
              <a:t>        public void init() {</a:t>
            </a:r>
          </a:p>
          <a:p>
            <a:r>
              <a:rPr lang="en-US" dirty="0" smtClean="0"/>
              <a:t>          f = new Font("TimesRoman",Font.BOLD,30);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paint(Graphics g)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g.setFont</a:t>
            </a:r>
            <a:r>
              <a:rPr lang="en-US" dirty="0" smtClean="0"/>
              <a:t>(f);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g.setColor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g.drawBytes</a:t>
            </a:r>
            <a:r>
              <a:rPr lang="en-US" dirty="0" smtClean="0"/>
              <a:t>(b,0,9,100,30);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g.drawChars</a:t>
            </a:r>
            <a:r>
              <a:rPr lang="en-US" dirty="0" smtClean="0"/>
              <a:t>(c,2,3,100,60);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g.drawString</a:t>
            </a:r>
            <a:r>
              <a:rPr lang="en-US" dirty="0" smtClean="0"/>
              <a:t>(s,100,90);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//&lt;applet code="</a:t>
            </a:r>
            <a:r>
              <a:rPr lang="en-US" dirty="0" err="1" smtClean="0"/>
              <a:t>drawCBS.class</a:t>
            </a:r>
            <a:r>
              <a:rPr lang="en-US" dirty="0" smtClean="0"/>
              <a:t>" width=500 height=500&gt;&lt;/applet&gt;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143065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18643245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Lines,Rectangles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and Ovals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---------------------------------------------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drawLine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x2,int y2)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x1,y1 starting point							       x2,y2 ending point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drawRect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fillRect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x1,y1 starting point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width - width of the rectangle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height - height of the rectangle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drawRoundRect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angle1,int angle2)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fillRoundRect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angle1,int angle2)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x1,y1 - starting point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width - width of the rectangle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height - height of the rectangle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width1 - width1 of the angle corners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height1 - height1 of the angle corners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228808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drawPolygon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ys,int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pts)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fillPolygon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ys,int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pts)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an array of integers representing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co_ordinates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an array of integers representing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co_ordinates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pts  an integer representing the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 of points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drawOval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widht,int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fillOval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x1,y1 - starting point of the oval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width,height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width and height of the oval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drawArc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height,angle1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,angle2)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fillArc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x1,int y1,int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width,int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height,angle1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	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,angle2)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angle1 - degree value at which the arc starts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angle2 - degree value at which the arc ends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import java.awt.*;</a:t>
            </a:r>
          </a:p>
          <a:p>
            <a:r>
              <a:rPr lang="en-US" sz="1200" dirty="0" smtClean="0"/>
              <a:t>        import </a:t>
            </a:r>
            <a:r>
              <a:rPr lang="en-US" sz="1200" dirty="0" err="1" smtClean="0"/>
              <a:t>java.applet</a:t>
            </a:r>
            <a:r>
              <a:rPr lang="en-US" sz="1200" dirty="0" smtClean="0"/>
              <a:t>.*;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public class </a:t>
            </a:r>
            <a:r>
              <a:rPr lang="en-US" sz="1200" dirty="0" err="1" smtClean="0"/>
              <a:t>drawShapes</a:t>
            </a:r>
            <a:r>
              <a:rPr lang="en-US" sz="1200" dirty="0" smtClean="0"/>
              <a:t> extends Applet {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// this is for </a:t>
            </a:r>
            <a:r>
              <a:rPr lang="en-US" sz="1200" dirty="0" err="1" smtClean="0"/>
              <a:t>drawPolygon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xs</a:t>
            </a:r>
            <a:r>
              <a:rPr lang="en-US" sz="1200" dirty="0" smtClean="0"/>
              <a:t>[]={40,49,60,70,57,40};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ys</a:t>
            </a:r>
            <a:r>
              <a:rPr lang="en-US" sz="1200" dirty="0" smtClean="0"/>
              <a:t>[]={260,310,315,280,260,270};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//this is for </a:t>
            </a:r>
            <a:r>
              <a:rPr lang="en-US" sz="1200" dirty="0" err="1" smtClean="0"/>
              <a:t>fillpolygon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xss</a:t>
            </a:r>
            <a:r>
              <a:rPr lang="en-US" sz="1200" dirty="0" smtClean="0"/>
              <a:t>[]={140,150,180,200,170,150,140};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yss</a:t>
            </a:r>
            <a:r>
              <a:rPr lang="en-US" sz="1200" dirty="0" smtClean="0"/>
              <a:t>[]={260,310,315,280,260,270,265};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public void paint(Graphics g)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g.drawString</a:t>
            </a:r>
            <a:r>
              <a:rPr lang="en-US" sz="1200" dirty="0" smtClean="0"/>
              <a:t>("Some of the drawing objects",150,400);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g.drawLine</a:t>
            </a:r>
            <a:r>
              <a:rPr lang="en-US" sz="1200" dirty="0" smtClean="0"/>
              <a:t>(40,30,200,30);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g.drawRect</a:t>
            </a:r>
            <a:r>
              <a:rPr lang="en-US" sz="1200" dirty="0" smtClean="0"/>
              <a:t>(40,60,70,40);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g.fillRect</a:t>
            </a:r>
            <a:r>
              <a:rPr lang="en-US" sz="1200" dirty="0" smtClean="0"/>
              <a:t>(140,60,70,40);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g.drawRoundRect</a:t>
            </a:r>
            <a:r>
              <a:rPr lang="en-US" sz="1200" dirty="0" smtClean="0"/>
              <a:t>(240,60,70,40,10,20);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g.fillRoundRect</a:t>
            </a:r>
            <a:r>
              <a:rPr lang="en-US" sz="1200" dirty="0" smtClean="0"/>
              <a:t>(40,120,70,40,10,20);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g.drawOval</a:t>
            </a:r>
            <a:r>
              <a:rPr lang="en-US" sz="1200" dirty="0" smtClean="0"/>
              <a:t>(240,120,70,40);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g.fillOval</a:t>
            </a:r>
            <a:r>
              <a:rPr lang="en-US" sz="1200" dirty="0" smtClean="0"/>
              <a:t>(40,180,70,40);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g.drawArc</a:t>
            </a:r>
            <a:r>
              <a:rPr lang="en-US" sz="1200" dirty="0" smtClean="0"/>
              <a:t>(140,180,70,40,0,180);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g.fillArc</a:t>
            </a:r>
            <a:r>
              <a:rPr lang="en-US" sz="1200" dirty="0" smtClean="0"/>
              <a:t>(240,180,70,40,0,-180);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g.drawPolygon</a:t>
            </a:r>
            <a:r>
              <a:rPr lang="en-US" sz="1200" dirty="0" smtClean="0"/>
              <a:t>(xs,ys,6);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g.fillPolygon</a:t>
            </a:r>
            <a:r>
              <a:rPr lang="en-US" sz="1200" dirty="0" smtClean="0"/>
              <a:t>(xss,yss,7);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//&lt;applet code="</a:t>
            </a:r>
            <a:r>
              <a:rPr lang="en-US" sz="1200" dirty="0" err="1" smtClean="0"/>
              <a:t>drawShapes.class</a:t>
            </a:r>
            <a:r>
              <a:rPr lang="en-US" sz="1200" dirty="0" smtClean="0"/>
              <a:t>" width=500 height=500&gt;&lt;/applet&gt;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init () – first method to be called</a:t>
            </a:r>
          </a:p>
          <a:p>
            <a:pPr lvl="1"/>
            <a:r>
              <a:rPr lang="en-US" sz="9400" dirty="0" smtClean="0"/>
              <a:t> gets called as soon as the applet started</a:t>
            </a:r>
          </a:p>
          <a:p>
            <a:pPr lvl="1"/>
            <a:r>
              <a:rPr lang="en-US" sz="9400" dirty="0" smtClean="0"/>
              <a:t>Called only once  during run time of applet</a:t>
            </a:r>
          </a:p>
          <a:p>
            <a:endParaRPr lang="en-US" sz="9600" dirty="0" smtClean="0"/>
          </a:p>
          <a:p>
            <a:r>
              <a:rPr lang="en-US" sz="9600" dirty="0" smtClean="0"/>
              <a:t>start() - This method is executed after the init() </a:t>
            </a:r>
          </a:p>
          <a:p>
            <a:pPr lvl="1"/>
            <a:r>
              <a:rPr lang="en-US" sz="9400" dirty="0" smtClean="0"/>
              <a:t>Called to restart an applet</a:t>
            </a:r>
          </a:p>
          <a:p>
            <a:pPr lvl="1"/>
            <a:r>
              <a:rPr lang="en-US" sz="9400" dirty="0" smtClean="0"/>
              <a:t>Called Each time an applet HTML doc is displayed.</a:t>
            </a:r>
          </a:p>
          <a:p>
            <a:pPr lvl="1">
              <a:buNone/>
            </a:pPr>
            <a:endParaRPr lang="en-US" sz="9400" dirty="0" smtClean="0"/>
          </a:p>
          <a:p>
            <a:r>
              <a:rPr lang="en-US" sz="9600" dirty="0" smtClean="0"/>
              <a:t>paint(Graphics g) - draws the object in the applet</a:t>
            </a:r>
          </a:p>
          <a:p>
            <a:pPr lvl="1"/>
            <a:r>
              <a:rPr lang="en-US" sz="9400" dirty="0" smtClean="0"/>
              <a:t>Redraw</a:t>
            </a:r>
          </a:p>
          <a:p>
            <a:pPr lvl="1"/>
            <a:r>
              <a:rPr lang="en-US" sz="9400" dirty="0" smtClean="0"/>
              <a:t>Graphics content</a:t>
            </a:r>
          </a:p>
          <a:p>
            <a:pPr lvl="1"/>
            <a:endParaRPr lang="en-US" sz="9400" dirty="0" smtClean="0"/>
          </a:p>
          <a:p>
            <a:pPr lvl="1"/>
            <a:endParaRPr lang="en-US" sz="9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life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630</TotalTime>
  <Words>983</Words>
  <Application>Microsoft Office PowerPoint</Application>
  <PresentationFormat>On-screen Show (4:3)</PresentationFormat>
  <Paragraphs>260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Applet life cycle</vt:lpstr>
      <vt:lpstr>Continue…</vt:lpstr>
      <vt:lpstr>Font</vt:lpstr>
      <vt:lpstr>Fonts Class</vt:lpstr>
      <vt:lpstr>Constructor   </vt:lpstr>
      <vt:lpstr>Slide 14</vt:lpstr>
      <vt:lpstr>Slide 15</vt:lpstr>
      <vt:lpstr>Slide 16</vt:lpstr>
      <vt:lpstr>Color Class 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Windowing Toolkit (AWT) </dc:title>
  <dc:creator>User</dc:creator>
  <cp:lastModifiedBy>Valliammai</cp:lastModifiedBy>
  <cp:revision>57</cp:revision>
  <dcterms:created xsi:type="dcterms:W3CDTF">2012-08-19T10:28:23Z</dcterms:created>
  <dcterms:modified xsi:type="dcterms:W3CDTF">2017-08-16T13:43:32Z</dcterms:modified>
</cp:coreProperties>
</file>