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AF87-6255-4D1D-9D76-BC146A6D8B0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C788-542A-43E1-9A59-0F37FE4DF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AF87-6255-4D1D-9D76-BC146A6D8B0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C788-542A-43E1-9A59-0F37FE4DF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AF87-6255-4D1D-9D76-BC146A6D8B0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C788-542A-43E1-9A59-0F37FE4DF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AF87-6255-4D1D-9D76-BC146A6D8B0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C788-542A-43E1-9A59-0F37FE4DF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AF87-6255-4D1D-9D76-BC146A6D8B0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C788-542A-43E1-9A59-0F37FE4DF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AF87-6255-4D1D-9D76-BC146A6D8B0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C788-542A-43E1-9A59-0F37FE4DF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AF87-6255-4D1D-9D76-BC146A6D8B0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C788-542A-43E1-9A59-0F37FE4DF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AF87-6255-4D1D-9D76-BC146A6D8B0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83C788-542A-43E1-9A59-0F37FE4DFB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AF87-6255-4D1D-9D76-BC146A6D8B0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C788-542A-43E1-9A59-0F37FE4DF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AF87-6255-4D1D-9D76-BC146A6D8B0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383C788-542A-43E1-9A59-0F37FE4DF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0D9AF87-6255-4D1D-9D76-BC146A6D8B0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C788-542A-43E1-9A59-0F37FE4DF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0D9AF87-6255-4D1D-9D76-BC146A6D8B08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383C788-542A-43E1-9A59-0F37FE4DF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Applet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Applet begins AWT calls the methods in sequence:-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init()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Paint()</a:t>
            </a:r>
          </a:p>
          <a:p>
            <a:pPr marL="971550" lvl="1" indent="-514350">
              <a:buNone/>
            </a:pPr>
            <a:endParaRPr lang="en-US" dirty="0" smtClean="0"/>
          </a:p>
          <a:p>
            <a:pPr marL="971550" lvl="1" indent="-514350">
              <a:buNone/>
            </a:pPr>
            <a:r>
              <a:rPr lang="en-US" u="sng" dirty="0" smtClean="0"/>
              <a:t>Applet is terminated:-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Stop()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Destroy()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5135563"/>
          </a:xfrm>
        </p:spPr>
        <p:txBody>
          <a:bodyPr>
            <a:normAutofit/>
          </a:bodyPr>
          <a:lstStyle/>
          <a:p>
            <a:r>
              <a:rPr lang="en-US" dirty="0" smtClean="0"/>
              <a:t>Init() – </a:t>
            </a:r>
          </a:p>
          <a:p>
            <a:pPr lvl="1"/>
            <a:r>
              <a:rPr lang="en-US" dirty="0" smtClean="0"/>
              <a:t>First method to be called</a:t>
            </a:r>
          </a:p>
          <a:p>
            <a:pPr lvl="1"/>
            <a:r>
              <a:rPr lang="en-US" dirty="0" smtClean="0"/>
              <a:t>Initialize the variables</a:t>
            </a:r>
          </a:p>
          <a:p>
            <a:pPr lvl="1"/>
            <a:r>
              <a:rPr lang="en-US" dirty="0" smtClean="0"/>
              <a:t>Called only once during the run time 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/>
              <a:t>Start() –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This method is executed after the init() 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Restart an applet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Called each time an applet HTML doc. Is displayed on screen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If a user leaves a web page and comes back, applet resumes execution at start().</a:t>
            </a:r>
          </a:p>
          <a:p>
            <a:pPr marL="704088" lvl="2" indent="-384048">
              <a:buSzPct val="80000"/>
              <a:buNone/>
            </a:pPr>
            <a:endParaRPr lang="en-US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4983163"/>
          </a:xfrm>
        </p:spPr>
        <p:txBody>
          <a:bodyPr>
            <a:normAutofit/>
          </a:bodyPr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/>
              <a:t>Paint() – is called to 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draw the object in the applet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Redraw the output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Overwritten by another window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Minimized and restored.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Applet beings execution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One parameter – Graphics 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Contain graphics context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Describes the graphics environment in which applet is running</a:t>
            </a:r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/>
              <a:t>Stop()-  is called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to halt the running of an applet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When a web browser leaves the HTML doc.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Restart using start().</a:t>
            </a:r>
          </a:p>
          <a:p>
            <a:pPr marL="704088" lvl="2" indent="-384048">
              <a:buSzPct val="80000"/>
              <a:buFont typeface="Wingdings 2"/>
              <a:buChar char=""/>
            </a:pPr>
            <a:endParaRPr lang="en-US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/>
              <a:t>Destroy()- is called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is used to free the memory occupied by the variables and objects initialized in the applet</a:t>
            </a:r>
          </a:p>
          <a:p>
            <a:pPr marL="704088" lvl="2" indent="-384048">
              <a:buSzPct val="80000"/>
              <a:buFont typeface="Wingdings 2"/>
              <a:buChar char=""/>
            </a:pPr>
            <a:r>
              <a:rPr lang="en-US" dirty="0" smtClean="0"/>
              <a:t>To remove applet completely from memory.</a:t>
            </a:r>
          </a:p>
          <a:p>
            <a:pPr marL="704088" lvl="2" indent="-384048">
              <a:buSzPct val="80000"/>
              <a:buNone/>
            </a:pPr>
            <a:endParaRPr lang="en-US" dirty="0" smtClean="0"/>
          </a:p>
          <a:p>
            <a:endParaRPr lang="en-US" sz="3200" dirty="0" smtClean="0"/>
          </a:p>
          <a:p>
            <a:pPr marL="704088" lvl="2" indent="-384048">
              <a:buSzPct val="80000"/>
              <a:buFont typeface="Wingdings 2"/>
              <a:buChar char=""/>
            </a:pPr>
            <a:endParaRPr lang="en-US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</a:t>
            </a:r>
            <a:r>
              <a:rPr lang="en-US" dirty="0" smtClean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repaint()  </a:t>
            </a:r>
            <a:r>
              <a:rPr lang="en-US" dirty="0" smtClean="0"/>
              <a:t>- refresh</a:t>
            </a:r>
          </a:p>
          <a:p>
            <a:pPr lvl="1"/>
            <a:r>
              <a:rPr lang="en-US" dirty="0" smtClean="0"/>
              <a:t>is used in case an applet is to be repainted. </a:t>
            </a:r>
          </a:p>
          <a:p>
            <a:pPr lvl="1"/>
            <a:r>
              <a:rPr lang="en-US" dirty="0" smtClean="0"/>
              <a:t>The repaint() calls the </a:t>
            </a:r>
            <a:r>
              <a:rPr lang="en-US" dirty="0" smtClean="0">
                <a:solidFill>
                  <a:srgbClr val="FF0000"/>
                </a:solidFill>
              </a:rPr>
              <a:t>update()</a:t>
            </a:r>
            <a:r>
              <a:rPr lang="en-US" dirty="0" smtClean="0"/>
              <a:t> method, to clear the screen of any existing context. </a:t>
            </a:r>
          </a:p>
          <a:p>
            <a:pPr lvl="1"/>
            <a:r>
              <a:rPr lang="en-US" dirty="0" smtClean="0"/>
              <a:t>The update() method in turn calls the </a:t>
            </a:r>
            <a:r>
              <a:rPr lang="en-US" dirty="0" smtClean="0">
                <a:solidFill>
                  <a:srgbClr val="FF0000"/>
                </a:solidFill>
              </a:rPr>
              <a:t>paint() </a:t>
            </a:r>
            <a:r>
              <a:rPr lang="en-US" dirty="0" smtClean="0"/>
              <a:t>method that then redraws the context of the current frame.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Parameter to Applet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Tag -  &lt;PARAM&gt; </a:t>
            </a:r>
          </a:p>
          <a:p>
            <a:r>
              <a:rPr lang="en-US" dirty="0" smtClean="0"/>
              <a:t>Two Attributes</a:t>
            </a:r>
          </a:p>
          <a:p>
            <a:pPr lvl="1"/>
            <a:r>
              <a:rPr lang="en-US" dirty="0" smtClean="0"/>
              <a:t>NAME - Name of the parameter</a:t>
            </a:r>
          </a:p>
          <a:p>
            <a:pPr lvl="1"/>
            <a:r>
              <a:rPr lang="en-US" dirty="0" smtClean="0"/>
              <a:t>VALUE - Value of the parameter</a:t>
            </a:r>
          </a:p>
          <a:p>
            <a:endParaRPr lang="en-US" dirty="0" smtClean="0"/>
          </a:p>
          <a:p>
            <a:r>
              <a:rPr lang="en-US" dirty="0" smtClean="0"/>
              <a:t>public void init() - graphics method </a:t>
            </a:r>
          </a:p>
          <a:p>
            <a:endParaRPr lang="en-US" dirty="0" smtClean="0"/>
          </a:p>
          <a:p>
            <a:r>
              <a:rPr lang="en-US" dirty="0" err="1" smtClean="0"/>
              <a:t>getParameter</a:t>
            </a:r>
            <a:r>
              <a:rPr lang="en-US" dirty="0" smtClean="0"/>
              <a:t>(NAME) - This method takes one argument the string representing the value of the parameter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</TotalTime>
  <Words>284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Applet methods</vt:lpstr>
      <vt:lpstr>Slide 2</vt:lpstr>
      <vt:lpstr>Slide 3</vt:lpstr>
      <vt:lpstr>Slide 4</vt:lpstr>
      <vt:lpstr>Overriding update()</vt:lpstr>
      <vt:lpstr>Passing Parameter to Applet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Applet methods</dc:title>
  <dc:creator>Rn</dc:creator>
  <cp:lastModifiedBy>Valliammai</cp:lastModifiedBy>
  <cp:revision>14</cp:revision>
  <dcterms:created xsi:type="dcterms:W3CDTF">2013-07-09T05:44:01Z</dcterms:created>
  <dcterms:modified xsi:type="dcterms:W3CDTF">2017-08-16T13:47:33Z</dcterms:modified>
</cp:coreProperties>
</file>