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4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193D9-84C1-462B-B052-472FDEE2B787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D34FC-957F-4833-AB21-678CC0A68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34FC-957F-4833-AB21-678CC0A686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9B6CDE-B3B1-44A5-AF49-057D1FDA290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6ABE028-2C16-4204-82A2-B821F405A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Algerian" pitchFamily="82" charset="0"/>
              </a:rPr>
              <a:t>Applet</a:t>
            </a:r>
            <a:br>
              <a:rPr lang="en-US" sz="6000" dirty="0" smtClean="0">
                <a:solidFill>
                  <a:schemeClr val="bg1"/>
                </a:solidFill>
                <a:latin typeface="Algerian" pitchFamily="82" charset="0"/>
              </a:rPr>
            </a:br>
            <a:r>
              <a:rPr lang="en-US" sz="6000" dirty="0" smtClean="0">
                <a:solidFill>
                  <a:schemeClr val="bg1"/>
                </a:solidFill>
                <a:latin typeface="Algerian" pitchFamily="82" charset="0"/>
              </a:rPr>
              <a:t>ARCHITECTURE</a:t>
            </a:r>
            <a:endParaRPr lang="en-US" sz="60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VSPACE AND HSPACE: These attributes are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VSPACE specifies the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space,in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pixels,above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below the applet.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HSPACE  specifies the space in pixels on each side of the applet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[VSPACE=pixels][HSPACE=pixels]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PRAM NAME AND VALUE: The PARAM Tag allows to specify applet specific arguments in an HTML page.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Applet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acces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their attribute with the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 method.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[&lt;PARAM NAME =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AttributeName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VALUE=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Attributevalue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&gt;]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[&lt;PARAM NAME =AttributeName2 VALUE=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Attributevalue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&gt;]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APPLET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Event Driven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An applet waits until an event occurs.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The AWT notifies the applet about an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event by calling event handler that has been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provider by the applet. The applet takes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appropriates action &amp; then quickly return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control to AWT.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swing component descend from the AWT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Container class.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initiate interaction with an Applet.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Init:This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method is intended for whatever initialization is needed for your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applet.It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called after the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attributes of the applet tag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Start:This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method is automatically called after init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method.it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also called where ever user return to the page containing the applet after visiting other page.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Stop: This method is automatically called when ever the user moves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aways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from the page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Containing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applets.You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can use this method to stop 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Destroy:This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method is only called when the browser shutdown normally.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Paint:this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method is called each time your applets output be redrawn.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HTML  APPLET TAG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applet tag is used to start an applet from both an HTML document and from applet viewer.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CODEBASE: is an optional attributes that specifies the base URL of the applet code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[CODEBASE=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codebaseURL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CODE:is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required attribute that gives the name of the file containing your applet’s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compliled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.class file.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CODE=</a:t>
            </a:r>
            <a:r>
              <a:rPr lang="en-US" dirty="0" err="1" smtClean="0">
                <a:solidFill>
                  <a:schemeClr val="bg1"/>
                </a:solidFill>
              </a:rPr>
              <a:t>appletfile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ALT:The</a:t>
            </a:r>
            <a:r>
              <a:rPr lang="en-US" dirty="0" smtClean="0">
                <a:solidFill>
                  <a:schemeClr val="bg1"/>
                </a:solidFill>
              </a:rPr>
              <a:t> ALT tag is an optional attribute used to specify a short text message that should be displayed if the browser understands the APPLET tag but cant currently run java applet.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[ALT=alternate Text]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NAME:Is an optional attribute used to specify a name for the applet instance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[NAME=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appletInstanceName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WIDTH AND HEIGHT: are required attributes that give the size of the applet display area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WIDTH=pixels HEIGHT=pixels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alignment of the applet same as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HTML IMG tag with these possible values LEFT,RIGHT,TOP,BOTTOM,MIDDLE,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BASELINE,TEXTTOP,ABSMIDDLE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&amp; ABSBOTTOM.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[ALIGN=alignment]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407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Applet ARCHITECTURE</vt:lpstr>
      <vt:lpstr>APPLET ARCHITECTURE</vt:lpstr>
      <vt:lpstr>Slide 3</vt:lpstr>
      <vt:lpstr>METHODS</vt:lpstr>
      <vt:lpstr>Slide 5</vt:lpstr>
      <vt:lpstr>HTML  APPLET TAG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Suji</dc:creator>
  <cp:lastModifiedBy>Valliammai</cp:lastModifiedBy>
  <cp:revision>39</cp:revision>
  <dcterms:created xsi:type="dcterms:W3CDTF">2014-09-04T03:47:20Z</dcterms:created>
  <dcterms:modified xsi:type="dcterms:W3CDTF">2017-08-16T13:53:39Z</dcterms:modified>
</cp:coreProperties>
</file>