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cprogramming007.blogspot.in/2012/01/structured-unstructured-programming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cprogramming007.blogspot.in/2012/01/structured-unstructured-programming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BA84A-2650-4822-9661-A9DB016405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EFC3C-E297-4143-B073-901953950389}">
      <dgm:prSet phldrT="[Text]" custT="1"/>
      <dgm:spPr/>
      <dgm:t>
        <a:bodyPr/>
        <a:lstStyle/>
        <a:p>
          <a:r>
            <a:rPr lang="en-US" sz="2400" dirty="0" smtClean="0"/>
            <a:t>Classification</a:t>
          </a:r>
        </a:p>
        <a:p>
          <a:r>
            <a:rPr lang="en-US" sz="2400" dirty="0" err="1" smtClean="0"/>
            <a:t>Pgm</a:t>
          </a:r>
          <a:r>
            <a:rPr lang="en-US" sz="2400" dirty="0" smtClean="0"/>
            <a:t> languages</a:t>
          </a:r>
          <a:endParaRPr lang="en-US" sz="2400" dirty="0"/>
        </a:p>
      </dgm:t>
    </dgm:pt>
    <dgm:pt modelId="{562347C1-24FB-4227-A13A-5655F50626F0}" type="parTrans" cxnId="{F40E2DD2-F844-415A-84D8-89B4645A000C}">
      <dgm:prSet/>
      <dgm:spPr/>
      <dgm:t>
        <a:bodyPr/>
        <a:lstStyle/>
        <a:p>
          <a:endParaRPr lang="en-US"/>
        </a:p>
      </dgm:t>
    </dgm:pt>
    <dgm:pt modelId="{39EC22AF-41DE-4BA1-A995-805C693B8E70}" type="sibTrans" cxnId="{F40E2DD2-F844-415A-84D8-89B4645A000C}">
      <dgm:prSet/>
      <dgm:spPr/>
      <dgm:t>
        <a:bodyPr/>
        <a:lstStyle/>
        <a:p>
          <a:endParaRPr lang="en-US"/>
        </a:p>
      </dgm:t>
    </dgm:pt>
    <dgm:pt modelId="{024890C4-67A0-4ABB-9BB7-347D7690576E}">
      <dgm:prSet phldrT="[Text]" custT="1"/>
      <dgm:spPr/>
      <dgm:t>
        <a:bodyPr/>
        <a:lstStyle/>
        <a:p>
          <a:r>
            <a:rPr lang="en-US" sz="1800" dirty="0" smtClean="0">
              <a:hlinkClick xmlns:r="http://schemas.openxmlformats.org/officeDocument/2006/relationships" r:id="rId1"/>
            </a:rPr>
            <a:t>Un structured</a:t>
          </a:r>
          <a:endParaRPr lang="en-US" sz="1800" dirty="0" smtClean="0"/>
        </a:p>
        <a:p>
          <a:r>
            <a:rPr lang="en-US" sz="1800" dirty="0" smtClean="0"/>
            <a:t>Un broken codes</a:t>
          </a:r>
          <a:endParaRPr lang="en-US" sz="1800" dirty="0"/>
        </a:p>
      </dgm:t>
    </dgm:pt>
    <dgm:pt modelId="{49469097-C28F-49AD-8A4A-C4BDE42EAE62}" type="parTrans" cxnId="{C765A3D0-59BF-402E-9699-DCEC04949599}">
      <dgm:prSet/>
      <dgm:spPr/>
      <dgm:t>
        <a:bodyPr/>
        <a:lstStyle/>
        <a:p>
          <a:endParaRPr lang="en-US"/>
        </a:p>
      </dgm:t>
    </dgm:pt>
    <dgm:pt modelId="{1A6EF4DC-2B4B-449C-9169-36115EC752D0}" type="sibTrans" cxnId="{C765A3D0-59BF-402E-9699-DCEC04949599}">
      <dgm:prSet/>
      <dgm:spPr/>
      <dgm:t>
        <a:bodyPr/>
        <a:lstStyle/>
        <a:p>
          <a:endParaRPr lang="en-US"/>
        </a:p>
      </dgm:t>
    </dgm:pt>
    <dgm:pt modelId="{3FFB4F93-33C1-4DAA-90F6-133FE5759764}">
      <dgm:prSet phldrT="[Text]"/>
      <dgm:spPr/>
      <dgm:t>
        <a:bodyPr/>
        <a:lstStyle/>
        <a:p>
          <a:r>
            <a:rPr lang="en-US" dirty="0" smtClean="0"/>
            <a:t>Having n number of Go to statements</a:t>
          </a:r>
        </a:p>
        <a:p>
          <a:r>
            <a:rPr lang="en-US" dirty="0" smtClean="0"/>
            <a:t>Ex:  Cobol , Basic  , Fortran , </a:t>
          </a:r>
          <a:r>
            <a:rPr lang="en-US" dirty="0" err="1" smtClean="0"/>
            <a:t>Mdos</a:t>
          </a:r>
          <a:r>
            <a:rPr lang="en-US" dirty="0" smtClean="0"/>
            <a:t> Batch Files</a:t>
          </a:r>
          <a:endParaRPr lang="en-US" dirty="0"/>
        </a:p>
      </dgm:t>
    </dgm:pt>
    <dgm:pt modelId="{AD20E82F-6040-4B7D-8AD5-4149F8244B74}" type="parTrans" cxnId="{F800468E-0BAC-4AD6-B5A3-9BB66C9A6C78}">
      <dgm:prSet/>
      <dgm:spPr/>
      <dgm:t>
        <a:bodyPr/>
        <a:lstStyle/>
        <a:p>
          <a:endParaRPr lang="en-US"/>
        </a:p>
      </dgm:t>
    </dgm:pt>
    <dgm:pt modelId="{3CB56DB7-31B4-437C-93CC-B771082C8C24}" type="sibTrans" cxnId="{F800468E-0BAC-4AD6-B5A3-9BB66C9A6C78}">
      <dgm:prSet/>
      <dgm:spPr/>
      <dgm:t>
        <a:bodyPr/>
        <a:lstStyle/>
        <a:p>
          <a:endParaRPr lang="en-US"/>
        </a:p>
      </dgm:t>
    </dgm:pt>
    <dgm:pt modelId="{40C2EFFB-2390-4F68-AE78-FD5EC8800B84}">
      <dgm:prSet phldrT="[Text]" custT="1"/>
      <dgm:spPr/>
      <dgm:t>
        <a:bodyPr/>
        <a:lstStyle/>
        <a:p>
          <a:r>
            <a:rPr lang="en-US" sz="1800" baseline="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Structured</a:t>
          </a:r>
          <a:endParaRPr lang="en-US" sz="1800" baseline="0" dirty="0" smtClean="0">
            <a:solidFill>
              <a:schemeClr val="tx2"/>
            </a:solidFill>
          </a:endParaRPr>
        </a:p>
        <a:p>
          <a:r>
            <a:rPr lang="en-US" sz="1800" baseline="0" dirty="0" smtClean="0">
              <a:solidFill>
                <a:schemeClr val="tx2"/>
              </a:solidFill>
            </a:rPr>
            <a:t>Smaller code functions</a:t>
          </a:r>
          <a:endParaRPr lang="en-US" sz="1800" baseline="0" dirty="0">
            <a:solidFill>
              <a:schemeClr val="tx2"/>
            </a:solidFill>
          </a:endParaRPr>
        </a:p>
      </dgm:t>
    </dgm:pt>
    <dgm:pt modelId="{6772D6EF-A73B-44BB-9E76-88FEBC0C375A}" type="parTrans" cxnId="{37E3969A-1187-4CE8-A047-887BA07F377C}">
      <dgm:prSet/>
      <dgm:spPr/>
      <dgm:t>
        <a:bodyPr/>
        <a:lstStyle/>
        <a:p>
          <a:endParaRPr lang="en-US"/>
        </a:p>
      </dgm:t>
    </dgm:pt>
    <dgm:pt modelId="{928C054B-AAF5-436F-AEE8-457738C8CBB5}" type="sibTrans" cxnId="{37E3969A-1187-4CE8-A047-887BA07F377C}">
      <dgm:prSet/>
      <dgm:spPr/>
      <dgm:t>
        <a:bodyPr/>
        <a:lstStyle/>
        <a:p>
          <a:endParaRPr lang="en-US"/>
        </a:p>
      </dgm:t>
    </dgm:pt>
    <dgm:pt modelId="{6385F508-2574-40F9-A7D0-4811E8E134DF}">
      <dgm:prSet phldrT="[Text]"/>
      <dgm:spPr/>
      <dgm:t>
        <a:bodyPr/>
        <a:lstStyle/>
        <a:p>
          <a:r>
            <a:rPr lang="en-US" dirty="0" smtClean="0"/>
            <a:t>For each operation can maintain structured </a:t>
          </a:r>
        </a:p>
        <a:p>
          <a:r>
            <a:rPr lang="en-US" dirty="0" smtClean="0"/>
            <a:t>Ex: Pascal , </a:t>
          </a:r>
          <a:r>
            <a:rPr lang="en-US" dirty="0" err="1" smtClean="0"/>
            <a:t>Ada</a:t>
          </a:r>
          <a:r>
            <a:rPr lang="en-US" dirty="0" smtClean="0"/>
            <a:t> , C</a:t>
          </a:r>
          <a:endParaRPr lang="en-US" dirty="0"/>
        </a:p>
      </dgm:t>
    </dgm:pt>
    <dgm:pt modelId="{74D34CC7-B2E9-4C49-A08F-0CD3DF3A406F}" type="parTrans" cxnId="{C4A3042D-D787-45C1-BAA8-152EBBD4760C}">
      <dgm:prSet/>
      <dgm:spPr/>
      <dgm:t>
        <a:bodyPr/>
        <a:lstStyle/>
        <a:p>
          <a:endParaRPr lang="en-US"/>
        </a:p>
      </dgm:t>
    </dgm:pt>
    <dgm:pt modelId="{16D86056-63E9-47A9-8B7A-9611AF84D302}" type="sibTrans" cxnId="{C4A3042D-D787-45C1-BAA8-152EBBD4760C}">
      <dgm:prSet/>
      <dgm:spPr/>
      <dgm:t>
        <a:bodyPr/>
        <a:lstStyle/>
        <a:p>
          <a:endParaRPr lang="en-US"/>
        </a:p>
      </dgm:t>
    </dgm:pt>
    <dgm:pt modelId="{5027BD37-74D0-4EAF-9656-C6361E9559D1}">
      <dgm:prSet custT="1"/>
      <dgm:spPr/>
      <dgm:t>
        <a:bodyPr/>
        <a:lstStyle/>
        <a:p>
          <a:r>
            <a:rPr lang="en-US" sz="1800" dirty="0" smtClean="0"/>
            <a:t>Object</a:t>
          </a:r>
          <a:r>
            <a:rPr lang="en-US" sz="1600" dirty="0" smtClean="0"/>
            <a:t> </a:t>
          </a:r>
          <a:r>
            <a:rPr lang="en-US" sz="1800" dirty="0" smtClean="0"/>
            <a:t>Oriented</a:t>
          </a:r>
          <a:endParaRPr lang="en-US" sz="1800" dirty="0"/>
        </a:p>
      </dgm:t>
    </dgm:pt>
    <dgm:pt modelId="{32CFF786-E7AF-42A3-8F72-1EDEFE6C423C}" type="parTrans" cxnId="{BD1750B1-5539-410B-8CEE-147D9278A16C}">
      <dgm:prSet/>
      <dgm:spPr/>
      <dgm:t>
        <a:bodyPr/>
        <a:lstStyle/>
        <a:p>
          <a:endParaRPr lang="en-US"/>
        </a:p>
      </dgm:t>
    </dgm:pt>
    <dgm:pt modelId="{2DB14F17-696C-45D7-BBA9-DF1FFA639291}" type="sibTrans" cxnId="{BD1750B1-5539-410B-8CEE-147D9278A16C}">
      <dgm:prSet/>
      <dgm:spPr/>
      <dgm:t>
        <a:bodyPr/>
        <a:lstStyle/>
        <a:p>
          <a:endParaRPr lang="en-US"/>
        </a:p>
      </dgm:t>
    </dgm:pt>
    <dgm:pt modelId="{1A9EFC14-B890-4C60-A65A-4795BCF8D947}">
      <dgm:prSet/>
      <dgm:spPr/>
      <dgm:t>
        <a:bodyPr/>
        <a:lstStyle/>
        <a:p>
          <a:r>
            <a:rPr lang="en-US" dirty="0" smtClean="0"/>
            <a:t>Always oriented on Objects</a:t>
          </a:r>
        </a:p>
        <a:p>
          <a:r>
            <a:rPr lang="en-US" dirty="0" smtClean="0"/>
            <a:t>JAVA</a:t>
          </a:r>
          <a:endParaRPr lang="en-US" dirty="0"/>
        </a:p>
      </dgm:t>
    </dgm:pt>
    <dgm:pt modelId="{E867189A-85C1-4E20-B58A-1950BBE96F95}" type="parTrans" cxnId="{2E1F50FD-B069-4FC6-ACCC-08484A62DB28}">
      <dgm:prSet/>
      <dgm:spPr/>
      <dgm:t>
        <a:bodyPr/>
        <a:lstStyle/>
        <a:p>
          <a:endParaRPr lang="en-US"/>
        </a:p>
      </dgm:t>
    </dgm:pt>
    <dgm:pt modelId="{F39CA6ED-A7B7-4767-AB1B-150F30576822}" type="sibTrans" cxnId="{2E1F50FD-B069-4FC6-ACCC-08484A62DB28}">
      <dgm:prSet/>
      <dgm:spPr/>
      <dgm:t>
        <a:bodyPr/>
        <a:lstStyle/>
        <a:p>
          <a:endParaRPr lang="en-US"/>
        </a:p>
      </dgm:t>
    </dgm:pt>
    <dgm:pt modelId="{A7D96D11-AF4F-4345-99DE-81B7905E21FC}" type="pres">
      <dgm:prSet presAssocID="{F01BA84A-2650-4822-9661-A9DB016405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895D6B-2167-4CD0-ADA4-AC8A84ED0848}" type="pres">
      <dgm:prSet presAssocID="{BA8EFC3C-E297-4143-B073-901953950389}" presName="hierRoot1" presStyleCnt="0"/>
      <dgm:spPr/>
    </dgm:pt>
    <dgm:pt modelId="{3EBAAADA-DF2A-41B3-8650-F95A05CF65CA}" type="pres">
      <dgm:prSet presAssocID="{BA8EFC3C-E297-4143-B073-901953950389}" presName="composite" presStyleCnt="0"/>
      <dgm:spPr/>
    </dgm:pt>
    <dgm:pt modelId="{B8376FCD-B90C-4DD3-9EA3-0564AFB821E3}" type="pres">
      <dgm:prSet presAssocID="{BA8EFC3C-E297-4143-B073-901953950389}" presName="background" presStyleLbl="node0" presStyleIdx="0" presStyleCnt="1"/>
      <dgm:spPr/>
    </dgm:pt>
    <dgm:pt modelId="{E6746248-EB67-4067-B955-B12E30496D10}" type="pres">
      <dgm:prSet presAssocID="{BA8EFC3C-E297-4143-B073-901953950389}" presName="text" presStyleLbl="fgAcc0" presStyleIdx="0" presStyleCnt="1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AF85BC-5EE9-4060-914E-C9949FECD7B9}" type="pres">
      <dgm:prSet presAssocID="{BA8EFC3C-E297-4143-B073-901953950389}" presName="hierChild2" presStyleCnt="0"/>
      <dgm:spPr/>
    </dgm:pt>
    <dgm:pt modelId="{B2D1DFC3-F6E9-4B0A-B094-F65616AD3BA2}" type="pres">
      <dgm:prSet presAssocID="{49469097-C28F-49AD-8A4A-C4BDE42EAE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9F06807-4C5F-4F39-912B-1E53F683896A}" type="pres">
      <dgm:prSet presAssocID="{024890C4-67A0-4ABB-9BB7-347D7690576E}" presName="hierRoot2" presStyleCnt="0"/>
      <dgm:spPr/>
    </dgm:pt>
    <dgm:pt modelId="{E9160B11-0C69-4676-8322-6D0BB212CC25}" type="pres">
      <dgm:prSet presAssocID="{024890C4-67A0-4ABB-9BB7-347D7690576E}" presName="composite2" presStyleCnt="0"/>
      <dgm:spPr/>
    </dgm:pt>
    <dgm:pt modelId="{637BC764-17D4-4B5A-B832-204F0EDDF0EC}" type="pres">
      <dgm:prSet presAssocID="{024890C4-67A0-4ABB-9BB7-347D7690576E}" presName="background2" presStyleLbl="node2" presStyleIdx="0" presStyleCnt="3"/>
      <dgm:spPr/>
    </dgm:pt>
    <dgm:pt modelId="{118E59DD-5264-42C7-86B7-BFAB800363CE}" type="pres">
      <dgm:prSet presAssocID="{024890C4-67A0-4ABB-9BB7-347D7690576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BE38CB-0B99-4CE2-8CB7-22A072F6FF33}" type="pres">
      <dgm:prSet presAssocID="{024890C4-67A0-4ABB-9BB7-347D7690576E}" presName="hierChild3" presStyleCnt="0"/>
      <dgm:spPr/>
    </dgm:pt>
    <dgm:pt modelId="{B1179097-7620-49A9-A2C9-6B28BEB8DC51}" type="pres">
      <dgm:prSet presAssocID="{AD20E82F-6040-4B7D-8AD5-4149F8244B7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AC23B46-DAF9-47AE-92FE-557930D1A197}" type="pres">
      <dgm:prSet presAssocID="{3FFB4F93-33C1-4DAA-90F6-133FE5759764}" presName="hierRoot3" presStyleCnt="0"/>
      <dgm:spPr/>
    </dgm:pt>
    <dgm:pt modelId="{5BD84686-6A9C-4C21-A8DF-A7A10DD66EA1}" type="pres">
      <dgm:prSet presAssocID="{3FFB4F93-33C1-4DAA-90F6-133FE5759764}" presName="composite3" presStyleCnt="0"/>
      <dgm:spPr/>
    </dgm:pt>
    <dgm:pt modelId="{ED4A2960-1669-442B-80F5-EBB3A78E9B52}" type="pres">
      <dgm:prSet presAssocID="{3FFB4F93-33C1-4DAA-90F6-133FE5759764}" presName="background3" presStyleLbl="node3" presStyleIdx="0" presStyleCnt="3"/>
      <dgm:spPr/>
    </dgm:pt>
    <dgm:pt modelId="{CAF93A4A-08A7-4E14-B695-A2B372C9DE50}" type="pres">
      <dgm:prSet presAssocID="{3FFB4F93-33C1-4DAA-90F6-133FE575976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9B344D-5B4D-4B3F-9B12-CB9E77C330AC}" type="pres">
      <dgm:prSet presAssocID="{3FFB4F93-33C1-4DAA-90F6-133FE5759764}" presName="hierChild4" presStyleCnt="0"/>
      <dgm:spPr/>
    </dgm:pt>
    <dgm:pt modelId="{0E4F0FA4-6558-413B-A7A5-29A011621A0F}" type="pres">
      <dgm:prSet presAssocID="{6772D6EF-A73B-44BB-9E76-88FEBC0C375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4DF59B8-17F8-44CD-A1AB-801D77E0E5DD}" type="pres">
      <dgm:prSet presAssocID="{40C2EFFB-2390-4F68-AE78-FD5EC8800B84}" presName="hierRoot2" presStyleCnt="0"/>
      <dgm:spPr/>
    </dgm:pt>
    <dgm:pt modelId="{33DE1512-16F1-4523-95C6-5EA5BB1A4442}" type="pres">
      <dgm:prSet presAssocID="{40C2EFFB-2390-4F68-AE78-FD5EC8800B84}" presName="composite2" presStyleCnt="0"/>
      <dgm:spPr/>
    </dgm:pt>
    <dgm:pt modelId="{404865C9-57AC-44D4-A712-D10E9B4BD2F6}" type="pres">
      <dgm:prSet presAssocID="{40C2EFFB-2390-4F68-AE78-FD5EC8800B84}" presName="background2" presStyleLbl="node2" presStyleIdx="1" presStyleCnt="3"/>
      <dgm:spPr/>
    </dgm:pt>
    <dgm:pt modelId="{133C7508-5BA4-4992-ACF0-D7649855D49D}" type="pres">
      <dgm:prSet presAssocID="{40C2EFFB-2390-4F68-AE78-FD5EC8800B84}" presName="text2" presStyleLbl="fgAcc2" presStyleIdx="1" presStyleCnt="3" custLinFactNeighborX="-3364" custLinFactNeighborY="-6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31B6E-8BC3-45E2-A2BA-BA50C34872A4}" type="pres">
      <dgm:prSet presAssocID="{40C2EFFB-2390-4F68-AE78-FD5EC8800B84}" presName="hierChild3" presStyleCnt="0"/>
      <dgm:spPr/>
    </dgm:pt>
    <dgm:pt modelId="{3156DE26-1810-4D7B-80AE-61B51E6573C3}" type="pres">
      <dgm:prSet presAssocID="{74D34CC7-B2E9-4C49-A08F-0CD3DF3A406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E79C6A2-77F2-4571-9AF8-2F06D82F4A89}" type="pres">
      <dgm:prSet presAssocID="{6385F508-2574-40F9-A7D0-4811E8E134DF}" presName="hierRoot3" presStyleCnt="0"/>
      <dgm:spPr/>
    </dgm:pt>
    <dgm:pt modelId="{9FEE4F38-C7B0-4323-8E49-DA116D29EF42}" type="pres">
      <dgm:prSet presAssocID="{6385F508-2574-40F9-A7D0-4811E8E134DF}" presName="composite3" presStyleCnt="0"/>
      <dgm:spPr/>
    </dgm:pt>
    <dgm:pt modelId="{A92D2A1C-C7D8-483C-8E2F-AD2AB8C05F99}" type="pres">
      <dgm:prSet presAssocID="{6385F508-2574-40F9-A7D0-4811E8E134DF}" presName="background3" presStyleLbl="node3" presStyleIdx="1" presStyleCnt="3"/>
      <dgm:spPr/>
    </dgm:pt>
    <dgm:pt modelId="{97A77923-DD8D-4CE8-928E-51510258ABE1}" type="pres">
      <dgm:prSet presAssocID="{6385F508-2574-40F9-A7D0-4811E8E134D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23886A-1601-4A9C-88B2-2B02CAD2AFD2}" type="pres">
      <dgm:prSet presAssocID="{6385F508-2574-40F9-A7D0-4811E8E134DF}" presName="hierChild4" presStyleCnt="0"/>
      <dgm:spPr/>
    </dgm:pt>
    <dgm:pt modelId="{C72C11EA-DA06-490B-BE1F-0313B31E0B20}" type="pres">
      <dgm:prSet presAssocID="{32CFF786-E7AF-42A3-8F72-1EDEFE6C423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D65B5FA-AF72-45C0-A4BF-C03F56F9E2C3}" type="pres">
      <dgm:prSet presAssocID="{5027BD37-74D0-4EAF-9656-C6361E9559D1}" presName="hierRoot2" presStyleCnt="0"/>
      <dgm:spPr/>
    </dgm:pt>
    <dgm:pt modelId="{057E0A9E-0259-4661-A40D-5F5B230BF716}" type="pres">
      <dgm:prSet presAssocID="{5027BD37-74D0-4EAF-9656-C6361E9559D1}" presName="composite2" presStyleCnt="0"/>
      <dgm:spPr/>
    </dgm:pt>
    <dgm:pt modelId="{79BCDDC3-6CB6-42AC-B649-C38C7EB34C8E}" type="pres">
      <dgm:prSet presAssocID="{5027BD37-74D0-4EAF-9656-C6361E9559D1}" presName="background2" presStyleLbl="node2" presStyleIdx="2" presStyleCnt="3"/>
      <dgm:spPr/>
    </dgm:pt>
    <dgm:pt modelId="{AB3D017A-E189-408F-BFBC-BC91D4C0DBA9}" type="pres">
      <dgm:prSet presAssocID="{5027BD37-74D0-4EAF-9656-C6361E9559D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74232-1770-42CA-9F0C-56D3443705E5}" type="pres">
      <dgm:prSet presAssocID="{5027BD37-74D0-4EAF-9656-C6361E9559D1}" presName="hierChild3" presStyleCnt="0"/>
      <dgm:spPr/>
    </dgm:pt>
    <dgm:pt modelId="{9CDAEA97-CD46-455B-8021-4B78FAD1E012}" type="pres">
      <dgm:prSet presAssocID="{E867189A-85C1-4E20-B58A-1950BBE96F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06F5A811-8152-42AB-B057-AC1E63AC173A}" type="pres">
      <dgm:prSet presAssocID="{1A9EFC14-B890-4C60-A65A-4795BCF8D947}" presName="hierRoot3" presStyleCnt="0"/>
      <dgm:spPr/>
    </dgm:pt>
    <dgm:pt modelId="{B6A1CF8D-F66B-4695-A1F6-1E11B0F465A2}" type="pres">
      <dgm:prSet presAssocID="{1A9EFC14-B890-4C60-A65A-4795BCF8D947}" presName="composite3" presStyleCnt="0"/>
      <dgm:spPr/>
    </dgm:pt>
    <dgm:pt modelId="{37D689A4-340B-4607-98CC-7EA1EC56B758}" type="pres">
      <dgm:prSet presAssocID="{1A9EFC14-B890-4C60-A65A-4795BCF8D947}" presName="background3" presStyleLbl="node3" presStyleIdx="2" presStyleCnt="3"/>
      <dgm:spPr/>
    </dgm:pt>
    <dgm:pt modelId="{DB78F2AD-4C20-4821-AA9E-47931F07495A}" type="pres">
      <dgm:prSet presAssocID="{1A9EFC14-B890-4C60-A65A-4795BCF8D94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F818EC-FE3D-4DCB-90C2-373A8C6CFA8D}" type="pres">
      <dgm:prSet presAssocID="{1A9EFC14-B890-4C60-A65A-4795BCF8D947}" presName="hierChild4" presStyleCnt="0"/>
      <dgm:spPr/>
    </dgm:pt>
  </dgm:ptLst>
  <dgm:cxnLst>
    <dgm:cxn modelId="{108FA967-4EA4-485D-87AF-CD456F292556}" type="presOf" srcId="{024890C4-67A0-4ABB-9BB7-347D7690576E}" destId="{118E59DD-5264-42C7-86B7-BFAB800363CE}" srcOrd="0" destOrd="0" presId="urn:microsoft.com/office/officeart/2005/8/layout/hierarchy1"/>
    <dgm:cxn modelId="{37E3969A-1187-4CE8-A047-887BA07F377C}" srcId="{BA8EFC3C-E297-4143-B073-901953950389}" destId="{40C2EFFB-2390-4F68-AE78-FD5EC8800B84}" srcOrd="1" destOrd="0" parTransId="{6772D6EF-A73B-44BB-9E76-88FEBC0C375A}" sibTransId="{928C054B-AAF5-436F-AEE8-457738C8CBB5}"/>
    <dgm:cxn modelId="{1FE5FEB4-B632-450B-84C2-DA046F57E371}" type="presOf" srcId="{F01BA84A-2650-4822-9661-A9DB01640504}" destId="{A7D96D11-AF4F-4345-99DE-81B7905E21FC}" srcOrd="0" destOrd="0" presId="urn:microsoft.com/office/officeart/2005/8/layout/hierarchy1"/>
    <dgm:cxn modelId="{BD1750B1-5539-410B-8CEE-147D9278A16C}" srcId="{BA8EFC3C-E297-4143-B073-901953950389}" destId="{5027BD37-74D0-4EAF-9656-C6361E9559D1}" srcOrd="2" destOrd="0" parTransId="{32CFF786-E7AF-42A3-8F72-1EDEFE6C423C}" sibTransId="{2DB14F17-696C-45D7-BBA9-DF1FFA639291}"/>
    <dgm:cxn modelId="{F800468E-0BAC-4AD6-B5A3-9BB66C9A6C78}" srcId="{024890C4-67A0-4ABB-9BB7-347D7690576E}" destId="{3FFB4F93-33C1-4DAA-90F6-133FE5759764}" srcOrd="0" destOrd="0" parTransId="{AD20E82F-6040-4B7D-8AD5-4149F8244B74}" sibTransId="{3CB56DB7-31B4-437C-93CC-B771082C8C24}"/>
    <dgm:cxn modelId="{D88473C1-A667-4A32-8BD9-99F6444EEDA0}" type="presOf" srcId="{32CFF786-E7AF-42A3-8F72-1EDEFE6C423C}" destId="{C72C11EA-DA06-490B-BE1F-0313B31E0B20}" srcOrd="0" destOrd="0" presId="urn:microsoft.com/office/officeart/2005/8/layout/hierarchy1"/>
    <dgm:cxn modelId="{06DC8FA2-5FBD-4934-B4C5-A3EF807EDB8A}" type="presOf" srcId="{5027BD37-74D0-4EAF-9656-C6361E9559D1}" destId="{AB3D017A-E189-408F-BFBC-BC91D4C0DBA9}" srcOrd="0" destOrd="0" presId="urn:microsoft.com/office/officeart/2005/8/layout/hierarchy1"/>
    <dgm:cxn modelId="{A8E556ED-3313-4FEC-A0B8-4C8529E6F41C}" type="presOf" srcId="{49469097-C28F-49AD-8A4A-C4BDE42EAE62}" destId="{B2D1DFC3-F6E9-4B0A-B094-F65616AD3BA2}" srcOrd="0" destOrd="0" presId="urn:microsoft.com/office/officeart/2005/8/layout/hierarchy1"/>
    <dgm:cxn modelId="{3795BDD1-CFAF-431D-8328-9807E77E0C52}" type="presOf" srcId="{AD20E82F-6040-4B7D-8AD5-4149F8244B74}" destId="{B1179097-7620-49A9-A2C9-6B28BEB8DC51}" srcOrd="0" destOrd="0" presId="urn:microsoft.com/office/officeart/2005/8/layout/hierarchy1"/>
    <dgm:cxn modelId="{C8883FC9-A71A-47DD-9747-D181CD7678F1}" type="presOf" srcId="{6772D6EF-A73B-44BB-9E76-88FEBC0C375A}" destId="{0E4F0FA4-6558-413B-A7A5-29A011621A0F}" srcOrd="0" destOrd="0" presId="urn:microsoft.com/office/officeart/2005/8/layout/hierarchy1"/>
    <dgm:cxn modelId="{C4A3042D-D787-45C1-BAA8-152EBBD4760C}" srcId="{40C2EFFB-2390-4F68-AE78-FD5EC8800B84}" destId="{6385F508-2574-40F9-A7D0-4811E8E134DF}" srcOrd="0" destOrd="0" parTransId="{74D34CC7-B2E9-4C49-A08F-0CD3DF3A406F}" sibTransId="{16D86056-63E9-47A9-8B7A-9611AF84D302}"/>
    <dgm:cxn modelId="{F40E2DD2-F844-415A-84D8-89B4645A000C}" srcId="{F01BA84A-2650-4822-9661-A9DB01640504}" destId="{BA8EFC3C-E297-4143-B073-901953950389}" srcOrd="0" destOrd="0" parTransId="{562347C1-24FB-4227-A13A-5655F50626F0}" sibTransId="{39EC22AF-41DE-4BA1-A995-805C693B8E70}"/>
    <dgm:cxn modelId="{2C7DFA82-B30B-435B-9628-9A9182B59AE0}" type="presOf" srcId="{1A9EFC14-B890-4C60-A65A-4795BCF8D947}" destId="{DB78F2AD-4C20-4821-AA9E-47931F07495A}" srcOrd="0" destOrd="0" presId="urn:microsoft.com/office/officeart/2005/8/layout/hierarchy1"/>
    <dgm:cxn modelId="{8D1AD37D-4B4D-475F-A1CA-62711C56263F}" type="presOf" srcId="{6385F508-2574-40F9-A7D0-4811E8E134DF}" destId="{97A77923-DD8D-4CE8-928E-51510258ABE1}" srcOrd="0" destOrd="0" presId="urn:microsoft.com/office/officeart/2005/8/layout/hierarchy1"/>
    <dgm:cxn modelId="{C765A3D0-59BF-402E-9699-DCEC04949599}" srcId="{BA8EFC3C-E297-4143-B073-901953950389}" destId="{024890C4-67A0-4ABB-9BB7-347D7690576E}" srcOrd="0" destOrd="0" parTransId="{49469097-C28F-49AD-8A4A-C4BDE42EAE62}" sibTransId="{1A6EF4DC-2B4B-449C-9169-36115EC752D0}"/>
    <dgm:cxn modelId="{752F9718-F0F0-420C-A20A-3E44C37F3DD2}" type="presOf" srcId="{BA8EFC3C-E297-4143-B073-901953950389}" destId="{E6746248-EB67-4067-B955-B12E30496D10}" srcOrd="0" destOrd="0" presId="urn:microsoft.com/office/officeart/2005/8/layout/hierarchy1"/>
    <dgm:cxn modelId="{34113178-1B43-4A55-9E7B-CE579B251F50}" type="presOf" srcId="{40C2EFFB-2390-4F68-AE78-FD5EC8800B84}" destId="{133C7508-5BA4-4992-ACF0-D7649855D49D}" srcOrd="0" destOrd="0" presId="urn:microsoft.com/office/officeart/2005/8/layout/hierarchy1"/>
    <dgm:cxn modelId="{6756BD99-CD13-4E34-B20B-FB5CF9795560}" type="presOf" srcId="{3FFB4F93-33C1-4DAA-90F6-133FE5759764}" destId="{CAF93A4A-08A7-4E14-B695-A2B372C9DE50}" srcOrd="0" destOrd="0" presId="urn:microsoft.com/office/officeart/2005/8/layout/hierarchy1"/>
    <dgm:cxn modelId="{2E1F50FD-B069-4FC6-ACCC-08484A62DB28}" srcId="{5027BD37-74D0-4EAF-9656-C6361E9559D1}" destId="{1A9EFC14-B890-4C60-A65A-4795BCF8D947}" srcOrd="0" destOrd="0" parTransId="{E867189A-85C1-4E20-B58A-1950BBE96F95}" sibTransId="{F39CA6ED-A7B7-4767-AB1B-150F30576822}"/>
    <dgm:cxn modelId="{EF8F1344-7C5F-458D-A18B-55715E5B0C5B}" type="presOf" srcId="{E867189A-85C1-4E20-B58A-1950BBE96F95}" destId="{9CDAEA97-CD46-455B-8021-4B78FAD1E012}" srcOrd="0" destOrd="0" presId="urn:microsoft.com/office/officeart/2005/8/layout/hierarchy1"/>
    <dgm:cxn modelId="{45308D2B-AB6C-49B5-B70F-9B5350E331ED}" type="presOf" srcId="{74D34CC7-B2E9-4C49-A08F-0CD3DF3A406F}" destId="{3156DE26-1810-4D7B-80AE-61B51E6573C3}" srcOrd="0" destOrd="0" presId="urn:microsoft.com/office/officeart/2005/8/layout/hierarchy1"/>
    <dgm:cxn modelId="{650D5C10-0430-4385-A600-F7E509B88266}" type="presParOf" srcId="{A7D96D11-AF4F-4345-99DE-81B7905E21FC}" destId="{28895D6B-2167-4CD0-ADA4-AC8A84ED0848}" srcOrd="0" destOrd="0" presId="urn:microsoft.com/office/officeart/2005/8/layout/hierarchy1"/>
    <dgm:cxn modelId="{1A14AE6F-D230-45C5-B733-39B984B46BF7}" type="presParOf" srcId="{28895D6B-2167-4CD0-ADA4-AC8A84ED0848}" destId="{3EBAAADA-DF2A-41B3-8650-F95A05CF65CA}" srcOrd="0" destOrd="0" presId="urn:microsoft.com/office/officeart/2005/8/layout/hierarchy1"/>
    <dgm:cxn modelId="{46C55D5F-EE2A-4A4D-91F4-AA70006F92E7}" type="presParOf" srcId="{3EBAAADA-DF2A-41B3-8650-F95A05CF65CA}" destId="{B8376FCD-B90C-4DD3-9EA3-0564AFB821E3}" srcOrd="0" destOrd="0" presId="urn:microsoft.com/office/officeart/2005/8/layout/hierarchy1"/>
    <dgm:cxn modelId="{5A30857B-DEA5-442C-8321-A39FCA5B587B}" type="presParOf" srcId="{3EBAAADA-DF2A-41B3-8650-F95A05CF65CA}" destId="{E6746248-EB67-4067-B955-B12E30496D10}" srcOrd="1" destOrd="0" presId="urn:microsoft.com/office/officeart/2005/8/layout/hierarchy1"/>
    <dgm:cxn modelId="{85D67664-6DE3-4E8D-971E-29BD4C8529A2}" type="presParOf" srcId="{28895D6B-2167-4CD0-ADA4-AC8A84ED0848}" destId="{4CAF85BC-5EE9-4060-914E-C9949FECD7B9}" srcOrd="1" destOrd="0" presId="urn:microsoft.com/office/officeart/2005/8/layout/hierarchy1"/>
    <dgm:cxn modelId="{FD5A0098-C0CD-4696-96BF-14F160447B4B}" type="presParOf" srcId="{4CAF85BC-5EE9-4060-914E-C9949FECD7B9}" destId="{B2D1DFC3-F6E9-4B0A-B094-F65616AD3BA2}" srcOrd="0" destOrd="0" presId="urn:microsoft.com/office/officeart/2005/8/layout/hierarchy1"/>
    <dgm:cxn modelId="{3AA80453-080C-4541-B058-42ADD01C1F9A}" type="presParOf" srcId="{4CAF85BC-5EE9-4060-914E-C9949FECD7B9}" destId="{39F06807-4C5F-4F39-912B-1E53F683896A}" srcOrd="1" destOrd="0" presId="urn:microsoft.com/office/officeart/2005/8/layout/hierarchy1"/>
    <dgm:cxn modelId="{38A194E7-5271-4290-B10D-28F8B18E342D}" type="presParOf" srcId="{39F06807-4C5F-4F39-912B-1E53F683896A}" destId="{E9160B11-0C69-4676-8322-6D0BB212CC25}" srcOrd="0" destOrd="0" presId="urn:microsoft.com/office/officeart/2005/8/layout/hierarchy1"/>
    <dgm:cxn modelId="{060EB94C-2B5A-465D-A7A7-6963A11BA14F}" type="presParOf" srcId="{E9160B11-0C69-4676-8322-6D0BB212CC25}" destId="{637BC764-17D4-4B5A-B832-204F0EDDF0EC}" srcOrd="0" destOrd="0" presId="urn:microsoft.com/office/officeart/2005/8/layout/hierarchy1"/>
    <dgm:cxn modelId="{D5DC2C14-EAF3-437A-82F7-C444C468E7D1}" type="presParOf" srcId="{E9160B11-0C69-4676-8322-6D0BB212CC25}" destId="{118E59DD-5264-42C7-86B7-BFAB800363CE}" srcOrd="1" destOrd="0" presId="urn:microsoft.com/office/officeart/2005/8/layout/hierarchy1"/>
    <dgm:cxn modelId="{3052B2FD-5CE5-47CD-9ED9-20B221AE9515}" type="presParOf" srcId="{39F06807-4C5F-4F39-912B-1E53F683896A}" destId="{66BE38CB-0B99-4CE2-8CB7-22A072F6FF33}" srcOrd="1" destOrd="0" presId="urn:microsoft.com/office/officeart/2005/8/layout/hierarchy1"/>
    <dgm:cxn modelId="{FB26CE3D-6863-43BE-A987-57E8A9CF3359}" type="presParOf" srcId="{66BE38CB-0B99-4CE2-8CB7-22A072F6FF33}" destId="{B1179097-7620-49A9-A2C9-6B28BEB8DC51}" srcOrd="0" destOrd="0" presId="urn:microsoft.com/office/officeart/2005/8/layout/hierarchy1"/>
    <dgm:cxn modelId="{6CB854B8-9D93-4120-82AE-0A9BAC9FB482}" type="presParOf" srcId="{66BE38CB-0B99-4CE2-8CB7-22A072F6FF33}" destId="{EAC23B46-DAF9-47AE-92FE-557930D1A197}" srcOrd="1" destOrd="0" presId="urn:microsoft.com/office/officeart/2005/8/layout/hierarchy1"/>
    <dgm:cxn modelId="{020E47A2-881B-4412-B631-81B30ED7441E}" type="presParOf" srcId="{EAC23B46-DAF9-47AE-92FE-557930D1A197}" destId="{5BD84686-6A9C-4C21-A8DF-A7A10DD66EA1}" srcOrd="0" destOrd="0" presId="urn:microsoft.com/office/officeart/2005/8/layout/hierarchy1"/>
    <dgm:cxn modelId="{5B4D4C4A-D6F0-4761-AE69-FCC3C0B2587D}" type="presParOf" srcId="{5BD84686-6A9C-4C21-A8DF-A7A10DD66EA1}" destId="{ED4A2960-1669-442B-80F5-EBB3A78E9B52}" srcOrd="0" destOrd="0" presId="urn:microsoft.com/office/officeart/2005/8/layout/hierarchy1"/>
    <dgm:cxn modelId="{5CDB2B58-8C0B-4D87-9312-E590F4743039}" type="presParOf" srcId="{5BD84686-6A9C-4C21-A8DF-A7A10DD66EA1}" destId="{CAF93A4A-08A7-4E14-B695-A2B372C9DE50}" srcOrd="1" destOrd="0" presId="urn:microsoft.com/office/officeart/2005/8/layout/hierarchy1"/>
    <dgm:cxn modelId="{7D7AC679-ECD5-47EC-BA40-B8432C8D3302}" type="presParOf" srcId="{EAC23B46-DAF9-47AE-92FE-557930D1A197}" destId="{4D9B344D-5B4D-4B3F-9B12-CB9E77C330AC}" srcOrd="1" destOrd="0" presId="urn:microsoft.com/office/officeart/2005/8/layout/hierarchy1"/>
    <dgm:cxn modelId="{1A946D17-9F8C-4107-9432-5CE2D44AAF6D}" type="presParOf" srcId="{4CAF85BC-5EE9-4060-914E-C9949FECD7B9}" destId="{0E4F0FA4-6558-413B-A7A5-29A011621A0F}" srcOrd="2" destOrd="0" presId="urn:microsoft.com/office/officeart/2005/8/layout/hierarchy1"/>
    <dgm:cxn modelId="{7CA1198C-7ADA-448A-973E-692DE7B52B8F}" type="presParOf" srcId="{4CAF85BC-5EE9-4060-914E-C9949FECD7B9}" destId="{F4DF59B8-17F8-44CD-A1AB-801D77E0E5DD}" srcOrd="3" destOrd="0" presId="urn:microsoft.com/office/officeart/2005/8/layout/hierarchy1"/>
    <dgm:cxn modelId="{B7EDF10F-2F70-4D12-AC8C-20FECECD5906}" type="presParOf" srcId="{F4DF59B8-17F8-44CD-A1AB-801D77E0E5DD}" destId="{33DE1512-16F1-4523-95C6-5EA5BB1A4442}" srcOrd="0" destOrd="0" presId="urn:microsoft.com/office/officeart/2005/8/layout/hierarchy1"/>
    <dgm:cxn modelId="{14D15659-55B2-4941-920E-843058C3FA34}" type="presParOf" srcId="{33DE1512-16F1-4523-95C6-5EA5BB1A4442}" destId="{404865C9-57AC-44D4-A712-D10E9B4BD2F6}" srcOrd="0" destOrd="0" presId="urn:microsoft.com/office/officeart/2005/8/layout/hierarchy1"/>
    <dgm:cxn modelId="{FE0C611D-10AD-4372-841F-073C47ED5497}" type="presParOf" srcId="{33DE1512-16F1-4523-95C6-5EA5BB1A4442}" destId="{133C7508-5BA4-4992-ACF0-D7649855D49D}" srcOrd="1" destOrd="0" presId="urn:microsoft.com/office/officeart/2005/8/layout/hierarchy1"/>
    <dgm:cxn modelId="{C80279F4-E569-46C4-8507-1D746A66D668}" type="presParOf" srcId="{F4DF59B8-17F8-44CD-A1AB-801D77E0E5DD}" destId="{76431B6E-8BC3-45E2-A2BA-BA50C34872A4}" srcOrd="1" destOrd="0" presId="urn:microsoft.com/office/officeart/2005/8/layout/hierarchy1"/>
    <dgm:cxn modelId="{081F46BD-FBE7-4AE6-B490-07EF990AD93E}" type="presParOf" srcId="{76431B6E-8BC3-45E2-A2BA-BA50C34872A4}" destId="{3156DE26-1810-4D7B-80AE-61B51E6573C3}" srcOrd="0" destOrd="0" presId="urn:microsoft.com/office/officeart/2005/8/layout/hierarchy1"/>
    <dgm:cxn modelId="{FAAF7081-E32B-429E-AAF8-8641EA30F053}" type="presParOf" srcId="{76431B6E-8BC3-45E2-A2BA-BA50C34872A4}" destId="{BE79C6A2-77F2-4571-9AF8-2F06D82F4A89}" srcOrd="1" destOrd="0" presId="urn:microsoft.com/office/officeart/2005/8/layout/hierarchy1"/>
    <dgm:cxn modelId="{15ABDB2D-24C0-4668-B735-3282BEC1DC07}" type="presParOf" srcId="{BE79C6A2-77F2-4571-9AF8-2F06D82F4A89}" destId="{9FEE4F38-C7B0-4323-8E49-DA116D29EF42}" srcOrd="0" destOrd="0" presId="urn:microsoft.com/office/officeart/2005/8/layout/hierarchy1"/>
    <dgm:cxn modelId="{743E2A90-0D5E-4A19-94BC-F3AA231B9A0F}" type="presParOf" srcId="{9FEE4F38-C7B0-4323-8E49-DA116D29EF42}" destId="{A92D2A1C-C7D8-483C-8E2F-AD2AB8C05F99}" srcOrd="0" destOrd="0" presId="urn:microsoft.com/office/officeart/2005/8/layout/hierarchy1"/>
    <dgm:cxn modelId="{836F04F5-4259-4D87-91A9-617B335A963B}" type="presParOf" srcId="{9FEE4F38-C7B0-4323-8E49-DA116D29EF42}" destId="{97A77923-DD8D-4CE8-928E-51510258ABE1}" srcOrd="1" destOrd="0" presId="urn:microsoft.com/office/officeart/2005/8/layout/hierarchy1"/>
    <dgm:cxn modelId="{1FD677F4-DE73-4ACA-A780-D1EEAE8593F8}" type="presParOf" srcId="{BE79C6A2-77F2-4571-9AF8-2F06D82F4A89}" destId="{8723886A-1601-4A9C-88B2-2B02CAD2AFD2}" srcOrd="1" destOrd="0" presId="urn:microsoft.com/office/officeart/2005/8/layout/hierarchy1"/>
    <dgm:cxn modelId="{D170B76B-6111-4855-8019-63B0F24E0545}" type="presParOf" srcId="{4CAF85BC-5EE9-4060-914E-C9949FECD7B9}" destId="{C72C11EA-DA06-490B-BE1F-0313B31E0B20}" srcOrd="4" destOrd="0" presId="urn:microsoft.com/office/officeart/2005/8/layout/hierarchy1"/>
    <dgm:cxn modelId="{08D825C6-0EB5-4E16-8552-2D0CF625A94F}" type="presParOf" srcId="{4CAF85BC-5EE9-4060-914E-C9949FECD7B9}" destId="{BD65B5FA-AF72-45C0-A4BF-C03F56F9E2C3}" srcOrd="5" destOrd="0" presId="urn:microsoft.com/office/officeart/2005/8/layout/hierarchy1"/>
    <dgm:cxn modelId="{19D0AEB5-C677-4A78-A138-541D565E3BB6}" type="presParOf" srcId="{BD65B5FA-AF72-45C0-A4BF-C03F56F9E2C3}" destId="{057E0A9E-0259-4661-A40D-5F5B230BF716}" srcOrd="0" destOrd="0" presId="urn:microsoft.com/office/officeart/2005/8/layout/hierarchy1"/>
    <dgm:cxn modelId="{70DE8BDB-2EC1-410F-88CF-4A0F3BA75D13}" type="presParOf" srcId="{057E0A9E-0259-4661-A40D-5F5B230BF716}" destId="{79BCDDC3-6CB6-42AC-B649-C38C7EB34C8E}" srcOrd="0" destOrd="0" presId="urn:microsoft.com/office/officeart/2005/8/layout/hierarchy1"/>
    <dgm:cxn modelId="{FEA6B261-DD46-4074-A5FF-87D37134D6A7}" type="presParOf" srcId="{057E0A9E-0259-4661-A40D-5F5B230BF716}" destId="{AB3D017A-E189-408F-BFBC-BC91D4C0DBA9}" srcOrd="1" destOrd="0" presId="urn:microsoft.com/office/officeart/2005/8/layout/hierarchy1"/>
    <dgm:cxn modelId="{059C2F99-FFFF-4076-9781-C609849E7DA3}" type="presParOf" srcId="{BD65B5FA-AF72-45C0-A4BF-C03F56F9E2C3}" destId="{04274232-1770-42CA-9F0C-56D3443705E5}" srcOrd="1" destOrd="0" presId="urn:microsoft.com/office/officeart/2005/8/layout/hierarchy1"/>
    <dgm:cxn modelId="{63310387-C4BE-4027-931E-E808F602D7BA}" type="presParOf" srcId="{04274232-1770-42CA-9F0C-56D3443705E5}" destId="{9CDAEA97-CD46-455B-8021-4B78FAD1E012}" srcOrd="0" destOrd="0" presId="urn:microsoft.com/office/officeart/2005/8/layout/hierarchy1"/>
    <dgm:cxn modelId="{3DB2D660-0D67-4F62-AAD7-D1AB863ACB9B}" type="presParOf" srcId="{04274232-1770-42CA-9F0C-56D3443705E5}" destId="{06F5A811-8152-42AB-B057-AC1E63AC173A}" srcOrd="1" destOrd="0" presId="urn:microsoft.com/office/officeart/2005/8/layout/hierarchy1"/>
    <dgm:cxn modelId="{22380FA0-6F69-4A76-A8D4-C83A07A262DE}" type="presParOf" srcId="{06F5A811-8152-42AB-B057-AC1E63AC173A}" destId="{B6A1CF8D-F66B-4695-A1F6-1E11B0F465A2}" srcOrd="0" destOrd="0" presId="urn:microsoft.com/office/officeart/2005/8/layout/hierarchy1"/>
    <dgm:cxn modelId="{748AD496-9767-4E20-A74E-E3351115311F}" type="presParOf" srcId="{B6A1CF8D-F66B-4695-A1F6-1E11B0F465A2}" destId="{37D689A4-340B-4607-98CC-7EA1EC56B758}" srcOrd="0" destOrd="0" presId="urn:microsoft.com/office/officeart/2005/8/layout/hierarchy1"/>
    <dgm:cxn modelId="{D61CBFDA-4A9F-4367-AC8E-8E04CCC1EB40}" type="presParOf" srcId="{B6A1CF8D-F66B-4695-A1F6-1E11B0F465A2}" destId="{DB78F2AD-4C20-4821-AA9E-47931F07495A}" srcOrd="1" destOrd="0" presId="urn:microsoft.com/office/officeart/2005/8/layout/hierarchy1"/>
    <dgm:cxn modelId="{218AE2F1-135C-4E76-9A6F-051ED3A6335A}" type="presParOf" srcId="{06F5A811-8152-42AB-B057-AC1E63AC173A}" destId="{37F818EC-FE3D-4DCB-90C2-373A8C6CFA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DAEA97-CD46-455B-8021-4B78FAD1E012}">
      <dsp:nvSpPr>
        <dsp:cNvPr id="0" name=""/>
        <dsp:cNvSpPr/>
      </dsp:nvSpPr>
      <dsp:spPr>
        <a:xfrm>
          <a:off x="6672374" y="3486299"/>
          <a:ext cx="91440" cy="648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89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C11EA-DA06-490B-BE1F-0313B31E0B20}">
      <dsp:nvSpPr>
        <dsp:cNvPr id="0" name=""/>
        <dsp:cNvSpPr/>
      </dsp:nvSpPr>
      <dsp:spPr>
        <a:xfrm>
          <a:off x="3990833" y="1420399"/>
          <a:ext cx="2727260" cy="64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50"/>
              </a:lnTo>
              <a:lnTo>
                <a:pt x="2727260" y="442250"/>
              </a:lnTo>
              <a:lnTo>
                <a:pt x="2727260" y="648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DE26-1810-4D7B-80AE-61B51E6573C3}">
      <dsp:nvSpPr>
        <dsp:cNvPr id="0" name=""/>
        <dsp:cNvSpPr/>
      </dsp:nvSpPr>
      <dsp:spPr>
        <a:xfrm>
          <a:off x="3870049" y="3391195"/>
          <a:ext cx="91440" cy="744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354"/>
              </a:lnTo>
              <a:lnTo>
                <a:pt x="120784" y="537354"/>
              </a:lnTo>
              <a:lnTo>
                <a:pt x="120784" y="7440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F0FA4-6558-413B-A7A5-29A011621A0F}">
      <dsp:nvSpPr>
        <dsp:cNvPr id="0" name=""/>
        <dsp:cNvSpPr/>
      </dsp:nvSpPr>
      <dsp:spPr>
        <a:xfrm>
          <a:off x="3870049" y="1420399"/>
          <a:ext cx="91440" cy="553859"/>
        </a:xfrm>
        <a:custGeom>
          <a:avLst/>
          <a:gdLst/>
          <a:ahLst/>
          <a:cxnLst/>
          <a:rect l="0" t="0" r="0" b="0"/>
          <a:pathLst>
            <a:path>
              <a:moveTo>
                <a:pt x="120784" y="0"/>
              </a:moveTo>
              <a:lnTo>
                <a:pt x="120784" y="347145"/>
              </a:lnTo>
              <a:lnTo>
                <a:pt x="45720" y="347145"/>
              </a:lnTo>
              <a:lnTo>
                <a:pt x="45720" y="553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79097-7620-49A9-A2C9-6B28BEB8DC51}">
      <dsp:nvSpPr>
        <dsp:cNvPr id="0" name=""/>
        <dsp:cNvSpPr/>
      </dsp:nvSpPr>
      <dsp:spPr>
        <a:xfrm>
          <a:off x="1217853" y="3486299"/>
          <a:ext cx="91440" cy="648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89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1DFC3-F6E9-4B0A-B094-F65616AD3BA2}">
      <dsp:nvSpPr>
        <dsp:cNvPr id="0" name=""/>
        <dsp:cNvSpPr/>
      </dsp:nvSpPr>
      <dsp:spPr>
        <a:xfrm>
          <a:off x="1263573" y="1420399"/>
          <a:ext cx="2727260" cy="648964"/>
        </a:xfrm>
        <a:custGeom>
          <a:avLst/>
          <a:gdLst/>
          <a:ahLst/>
          <a:cxnLst/>
          <a:rect l="0" t="0" r="0" b="0"/>
          <a:pathLst>
            <a:path>
              <a:moveTo>
                <a:pt x="2727260" y="0"/>
              </a:moveTo>
              <a:lnTo>
                <a:pt x="2727260" y="442250"/>
              </a:lnTo>
              <a:lnTo>
                <a:pt x="0" y="442250"/>
              </a:lnTo>
              <a:lnTo>
                <a:pt x="0" y="648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6FCD-B90C-4DD3-9EA3-0564AFB821E3}">
      <dsp:nvSpPr>
        <dsp:cNvPr id="0" name=""/>
        <dsp:cNvSpPr/>
      </dsp:nvSpPr>
      <dsp:spPr>
        <a:xfrm>
          <a:off x="2875136" y="3464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6248-EB67-4067-B955-B12E30496D10}">
      <dsp:nvSpPr>
        <dsp:cNvPr id="0" name=""/>
        <dsp:cNvSpPr/>
      </dsp:nvSpPr>
      <dsp:spPr>
        <a:xfrm>
          <a:off x="3123068" y="2390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Classification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Pgm</a:t>
          </a:r>
          <a:r>
            <a:rPr lang="en-US" sz="2400" kern="1200" dirty="0" smtClean="0"/>
            <a:t> languages</a:t>
          </a:r>
          <a:endParaRPr lang="en-US" sz="2400" kern="1200" dirty="0"/>
        </a:p>
      </dsp:txBody>
      <dsp:txXfrm>
        <a:off x="3123068" y="239000"/>
        <a:ext cx="2231394" cy="1416935"/>
      </dsp:txXfrm>
    </dsp:sp>
    <dsp:sp modelId="{637BC764-17D4-4B5A-B832-204F0EDDF0EC}">
      <dsp:nvSpPr>
        <dsp:cNvPr id="0" name=""/>
        <dsp:cNvSpPr/>
      </dsp:nvSpPr>
      <dsp:spPr>
        <a:xfrm>
          <a:off x="147875" y="2069364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59DD-5264-42C7-86B7-BFAB800363CE}">
      <dsp:nvSpPr>
        <dsp:cNvPr id="0" name=""/>
        <dsp:cNvSpPr/>
      </dsp:nvSpPr>
      <dsp:spPr>
        <a:xfrm>
          <a:off x="395808" y="23049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1"/>
            </a:rPr>
            <a:t>Un structured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 broken codes</a:t>
          </a:r>
          <a:endParaRPr lang="en-US" sz="1800" kern="1200" dirty="0"/>
        </a:p>
      </dsp:txBody>
      <dsp:txXfrm>
        <a:off x="395808" y="2304900"/>
        <a:ext cx="2231394" cy="1416935"/>
      </dsp:txXfrm>
    </dsp:sp>
    <dsp:sp modelId="{ED4A2960-1669-442B-80F5-EBB3A78E9B52}">
      <dsp:nvSpPr>
        <dsp:cNvPr id="0" name=""/>
        <dsp:cNvSpPr/>
      </dsp:nvSpPr>
      <dsp:spPr>
        <a:xfrm>
          <a:off x="147875" y="4135263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3A4A-08A7-4E14-B695-A2B372C9DE50}">
      <dsp:nvSpPr>
        <dsp:cNvPr id="0" name=""/>
        <dsp:cNvSpPr/>
      </dsp:nvSpPr>
      <dsp:spPr>
        <a:xfrm>
          <a:off x="395808" y="43708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Having n number of Go to statements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Ex:  Cobol , Basic  , Fortran , </a:t>
          </a:r>
          <a:r>
            <a:rPr lang="en-US" sz="1600" kern="1200" dirty="0" err="1" smtClean="0"/>
            <a:t>Mdos</a:t>
          </a:r>
          <a:r>
            <a:rPr lang="en-US" sz="1600" kern="1200" dirty="0" smtClean="0"/>
            <a:t> Batch Files</a:t>
          </a:r>
          <a:endParaRPr lang="en-US" sz="1600" kern="1200" dirty="0"/>
        </a:p>
      </dsp:txBody>
      <dsp:txXfrm>
        <a:off x="395808" y="4370800"/>
        <a:ext cx="2231394" cy="1416935"/>
      </dsp:txXfrm>
    </dsp:sp>
    <dsp:sp modelId="{404865C9-57AC-44D4-A712-D10E9B4BD2F6}">
      <dsp:nvSpPr>
        <dsp:cNvPr id="0" name=""/>
        <dsp:cNvSpPr/>
      </dsp:nvSpPr>
      <dsp:spPr>
        <a:xfrm>
          <a:off x="2800072" y="1974259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C7508-5BA4-4992-ACF0-D7649855D49D}">
      <dsp:nvSpPr>
        <dsp:cNvPr id="0" name=""/>
        <dsp:cNvSpPr/>
      </dsp:nvSpPr>
      <dsp:spPr>
        <a:xfrm>
          <a:off x="3048004" y="2209795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Structured</a:t>
          </a:r>
          <a:endParaRPr lang="en-US" sz="1800" kern="1200" baseline="0" dirty="0" smtClean="0">
            <a:solidFill>
              <a:schemeClr val="tx2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2"/>
              </a:solidFill>
            </a:rPr>
            <a:t>Smaller code functions</a:t>
          </a:r>
          <a:endParaRPr lang="en-US" sz="1800" kern="1200" baseline="0" dirty="0">
            <a:solidFill>
              <a:schemeClr val="tx2"/>
            </a:solidFill>
          </a:endParaRPr>
        </a:p>
      </dsp:txBody>
      <dsp:txXfrm>
        <a:off x="3048004" y="2209795"/>
        <a:ext cx="2231394" cy="1416935"/>
      </dsp:txXfrm>
    </dsp:sp>
    <dsp:sp modelId="{A92D2A1C-C7D8-483C-8E2F-AD2AB8C05F99}">
      <dsp:nvSpPr>
        <dsp:cNvPr id="0" name=""/>
        <dsp:cNvSpPr/>
      </dsp:nvSpPr>
      <dsp:spPr>
        <a:xfrm>
          <a:off x="2875136" y="4135263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7923-DD8D-4CE8-928E-51510258ABE1}">
      <dsp:nvSpPr>
        <dsp:cNvPr id="0" name=""/>
        <dsp:cNvSpPr/>
      </dsp:nvSpPr>
      <dsp:spPr>
        <a:xfrm>
          <a:off x="3123068" y="43708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each operation can maintain structured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Ex: Pascal , </a:t>
          </a:r>
          <a:r>
            <a:rPr lang="en-US" sz="1600" kern="1200" dirty="0" err="1" smtClean="0"/>
            <a:t>Ada</a:t>
          </a:r>
          <a:r>
            <a:rPr lang="en-US" sz="1600" kern="1200" dirty="0" smtClean="0"/>
            <a:t> , C</a:t>
          </a:r>
          <a:endParaRPr lang="en-US" sz="1600" kern="1200" dirty="0"/>
        </a:p>
      </dsp:txBody>
      <dsp:txXfrm>
        <a:off x="3123068" y="4370800"/>
        <a:ext cx="2231394" cy="1416935"/>
      </dsp:txXfrm>
    </dsp:sp>
    <dsp:sp modelId="{79BCDDC3-6CB6-42AC-B649-C38C7EB34C8E}">
      <dsp:nvSpPr>
        <dsp:cNvPr id="0" name=""/>
        <dsp:cNvSpPr/>
      </dsp:nvSpPr>
      <dsp:spPr>
        <a:xfrm>
          <a:off x="5602396" y="2069364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D017A-E189-408F-BFBC-BC91D4C0DBA9}">
      <dsp:nvSpPr>
        <dsp:cNvPr id="0" name=""/>
        <dsp:cNvSpPr/>
      </dsp:nvSpPr>
      <dsp:spPr>
        <a:xfrm>
          <a:off x="5850329" y="23049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</a:t>
          </a:r>
          <a:r>
            <a:rPr lang="en-US" sz="1600" kern="1200" dirty="0" smtClean="0"/>
            <a:t> </a:t>
          </a:r>
          <a:r>
            <a:rPr lang="en-US" sz="1800" kern="1200" dirty="0" smtClean="0"/>
            <a:t>Oriented</a:t>
          </a:r>
          <a:endParaRPr lang="en-US" sz="1800" kern="1200" dirty="0"/>
        </a:p>
      </dsp:txBody>
      <dsp:txXfrm>
        <a:off x="5850329" y="2304900"/>
        <a:ext cx="2231394" cy="1416935"/>
      </dsp:txXfrm>
    </dsp:sp>
    <dsp:sp modelId="{37D689A4-340B-4607-98CC-7EA1EC56B758}">
      <dsp:nvSpPr>
        <dsp:cNvPr id="0" name=""/>
        <dsp:cNvSpPr/>
      </dsp:nvSpPr>
      <dsp:spPr>
        <a:xfrm>
          <a:off x="5602396" y="4135263"/>
          <a:ext cx="2231394" cy="1416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8F2AD-4C20-4821-AA9E-47931F07495A}">
      <dsp:nvSpPr>
        <dsp:cNvPr id="0" name=""/>
        <dsp:cNvSpPr/>
      </dsp:nvSpPr>
      <dsp:spPr>
        <a:xfrm>
          <a:off x="5850329" y="4370800"/>
          <a:ext cx="2231394" cy="1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Always oriented on Objects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JAVA</a:t>
          </a:r>
          <a:endParaRPr lang="en-US" sz="1600" kern="1200" dirty="0"/>
        </a:p>
      </dsp:txBody>
      <dsp:txXfrm>
        <a:off x="5850329" y="4370800"/>
        <a:ext cx="2231394" cy="14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9AB215-C9CE-41C0-A28C-A6C347970178}" type="datetimeFigureOut">
              <a:rPr lang="en-IN" smtClean="0"/>
              <a:pPr>
                <a:defRPr/>
              </a:pPr>
              <a:t>8/19/2017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02DB4-0551-4EAC-90AB-63F5A9D70E8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1E7D6-085E-451E-A9EB-EE0205BF05E0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6BEF9-E545-4C7C-B5BE-17E4C622F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84455-0B5C-4793-A1D3-E2B9EAC982CE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42B99-B05F-4B6F-9E3B-5D9673D5D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53807F-7085-44FF-B771-468F6E777455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1B1DF-BE34-422F-9CC2-EF189511A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9D171-5C64-46DD-BB55-81C26BA42C8D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8EE08-F682-44A1-8D83-DC30310910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843FC-A464-4C6A-9C69-BABE9D8A9995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12FE5-9D87-4EE8-B3AA-ED0DC9AA1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77B5-D67C-4286-90D4-01D9E477DE76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3836A-3174-4009-8E89-B8C812DA8F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3A37E0-63C6-42FC-972B-5C19DF9F5380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792A3-49FE-453B-B650-C3BB04CA3D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80442-F4AC-48C8-9DDC-3A24B48BC7DC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ADB07-C3AC-4AC6-8EAF-10F73AE0EE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5F1BF-B460-42D2-A330-DD223D773007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F6384-ADFE-4E8C-BD17-70F5B40702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17B3C-936E-488B-853C-C452CE90A1C6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3DA64-6706-4A79-BE25-4B2D2229F5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5E137C-A71E-44B0-A975-00BD4867DB3D}" type="datetimeFigureOut">
              <a:rPr lang="en-US" smtClean="0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34A380-1301-457A-BAEB-18F0CF21E6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hapter%207_Inheritance%20in%20Java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Features OF OOPs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/>
            <a:r>
              <a:rPr lang="en-US" smtClean="0"/>
              <a:t>Class/ Object</a:t>
            </a:r>
          </a:p>
          <a:p>
            <a:pPr eaLnBrk="1" hangingPunct="1"/>
            <a:r>
              <a:rPr lang="en-US" smtClean="0"/>
              <a:t>Encapsulation</a:t>
            </a:r>
          </a:p>
          <a:p>
            <a:pPr eaLnBrk="1" hangingPunct="1"/>
            <a:r>
              <a:rPr lang="en-US" smtClean="0"/>
              <a:t>Abstraction</a:t>
            </a:r>
          </a:p>
          <a:p>
            <a:pPr eaLnBrk="1" hangingPunct="1"/>
            <a:r>
              <a:rPr lang="en-US" smtClean="0"/>
              <a:t>Inheritance</a:t>
            </a:r>
          </a:p>
          <a:p>
            <a:pPr eaLnBrk="1" hangingPunct="1"/>
            <a:r>
              <a:rPr lang="en-US" smtClean="0"/>
              <a:t>Polymorphism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Abstraction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	Showing </a:t>
            </a:r>
            <a:r>
              <a:rPr lang="en-US" sz="2800" dirty="0" smtClean="0"/>
              <a:t>the important data.</a:t>
            </a: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Ex</a:t>
            </a:r>
            <a:r>
              <a:rPr lang="en-US" sz="2800" dirty="0" smtClean="0">
                <a:solidFill>
                  <a:srgbClr val="FF0000"/>
                </a:solidFill>
              </a:rPr>
              <a:t>. Car (showing the important parts </a:t>
            </a:r>
            <a:r>
              <a:rPr lang="en-US" sz="2800" dirty="0" smtClean="0">
                <a:solidFill>
                  <a:srgbClr val="FF0000"/>
                </a:solidFill>
              </a:rPr>
              <a:t>(door, </a:t>
            </a:r>
            <a:r>
              <a:rPr lang="en-US" sz="2800" dirty="0" err="1" smtClean="0">
                <a:solidFill>
                  <a:srgbClr val="FF0000"/>
                </a:solidFill>
              </a:rPr>
              <a:t>seat,etc</a:t>
            </a:r>
            <a:r>
              <a:rPr lang="en-US" sz="2800" dirty="0" smtClean="0">
                <a:solidFill>
                  <a:srgbClr val="FF0000"/>
                </a:solidFill>
              </a:rPr>
              <a:t>..)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Ex</a:t>
            </a:r>
            <a:r>
              <a:rPr lang="en-US" sz="2800" dirty="0">
                <a:solidFill>
                  <a:srgbClr val="FF0000"/>
                </a:solidFill>
              </a:rPr>
              <a:t>: customer – Banking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 smtClean="0"/>
              <a:t>Watchman (security) – Basic details of customer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 </a:t>
            </a:r>
            <a:r>
              <a:rPr lang="en-US" sz="2800" dirty="0" smtClean="0"/>
              <a:t>Clerk- Manipulation of Data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	 Manager </a:t>
            </a:r>
            <a:r>
              <a:rPr lang="en-US" sz="2800" dirty="0" smtClean="0"/>
              <a:t>-  Personal details of the </a:t>
            </a:r>
            <a:r>
              <a:rPr lang="en-US" sz="2800" dirty="0" smtClean="0"/>
              <a:t>customer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Level </a:t>
            </a:r>
            <a:r>
              <a:rPr lang="en-US" sz="2800" dirty="0" smtClean="0"/>
              <a:t>of showing information may vary </a:t>
            </a:r>
            <a:r>
              <a:rPr lang="en-US" sz="2800" dirty="0" smtClean="0"/>
              <a:t>but </a:t>
            </a:r>
            <a:r>
              <a:rPr lang="en-US" sz="2800" dirty="0" smtClean="0"/>
              <a:t>it </a:t>
            </a:r>
            <a:r>
              <a:rPr lang="en-US" sz="2800" dirty="0" smtClean="0"/>
              <a:t>will be </a:t>
            </a:r>
            <a:r>
              <a:rPr lang="en-US" sz="2800" dirty="0" smtClean="0"/>
              <a:t>important according </a:t>
            </a:r>
            <a:r>
              <a:rPr lang="en-US" sz="2800" dirty="0" smtClean="0"/>
              <a:t>to the </a:t>
            </a:r>
            <a:r>
              <a:rPr lang="en-US" sz="2800" dirty="0" smtClean="0"/>
              <a:t>Post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274320" indent="-274320">
              <a:defRPr/>
            </a:pPr>
            <a:r>
              <a:rPr lang="en-US" sz="2800" dirty="0">
                <a:solidFill>
                  <a:schemeClr val="accent1"/>
                </a:solidFill>
              </a:rPr>
              <a:t>Encapsulation :</a:t>
            </a:r>
          </a:p>
          <a:p>
            <a:pPr marL="274320" indent="-274320">
              <a:buNone/>
              <a:defRPr/>
            </a:pPr>
            <a:r>
              <a:rPr lang="en-US" sz="2800" dirty="0"/>
              <a:t>     Hiding the important things is called Encapsulation.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2800" dirty="0" smtClean="0"/>
              <a:t>	Multiple </a:t>
            </a:r>
            <a:r>
              <a:rPr lang="en-US" sz="2800" dirty="0" smtClean="0"/>
              <a:t>Personality (Many Forms )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A </a:t>
            </a:r>
            <a:r>
              <a:rPr lang="en-US" sz="2800" dirty="0" smtClean="0"/>
              <a:t>single object can mean in different way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A </a:t>
            </a:r>
            <a:r>
              <a:rPr lang="en-US" sz="2800" dirty="0" smtClean="0"/>
              <a:t>word </a:t>
            </a:r>
            <a:r>
              <a:rPr lang="en-US" sz="2800" dirty="0" smtClean="0">
                <a:solidFill>
                  <a:srgbClr val="FF0000"/>
                </a:solidFill>
              </a:rPr>
              <a:t>“ See u Later “  </a:t>
            </a:r>
            <a:r>
              <a:rPr lang="en-US" sz="2800" dirty="0" smtClean="0"/>
              <a:t>will depict two different way of meaning to the Person</a:t>
            </a:r>
            <a:r>
              <a:rPr lang="en-US" sz="2800" dirty="0" smtClean="0"/>
              <a:t>.: </a:t>
            </a:r>
            <a:r>
              <a:rPr lang="en-US" sz="2800" dirty="0" smtClean="0">
                <a:solidFill>
                  <a:srgbClr val="FF0000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FRIEND &amp; ENEMY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Main declaration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mtClean="0"/>
              <a:t>Public static Void Main(String args[])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smtClean="0"/>
              <a:t>Public: Public is a keyword of the access specifier. Class declared as a public, it can access anywhere using extends keyword. The main method declared as public, so that we can access the member out of the class.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b="1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smtClean="0"/>
              <a:t> Static: Static is creating an instance of a function automatically. The keyword allows to access the main() method which is called without having the instantiate a particular instance of the class. The java interpreter first call the main() method without creating any objects(instance) by using static keyword. 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b="1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smtClean="0"/>
              <a:t>Void: void is empty data type, its does not return any values. Because methods may return any values. Main method does not return anything so the return type must be void. 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b="1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smtClean="0"/>
              <a:t>Main(): It is the Main method. Method called when java interpreter begins. (main method should be main not Main because java is case sensitive)</a:t>
            </a:r>
            <a:endParaRPr lang="en-US" sz="18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Difference Between   Import and Include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 – have separate folder for execution of LIB files</a:t>
            </a:r>
          </a:p>
          <a:p>
            <a:pPr eaLnBrk="1" hangingPunct="1"/>
            <a:r>
              <a:rPr lang="en-US" smtClean="0"/>
              <a:t>Include – will include the lib files in the existing program will make much Space for Storage and for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Java Data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 ( normal Data Types)</a:t>
            </a:r>
          </a:p>
          <a:p>
            <a:pPr eaLnBrk="1" hangingPunct="1"/>
            <a:r>
              <a:rPr lang="en-US" smtClean="0"/>
              <a:t>Reference Types: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Stu s =  new Stu();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24000" y="3505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xplosion 2 5"/>
          <p:cNvSpPr/>
          <p:nvPr/>
        </p:nvSpPr>
        <p:spPr>
          <a:xfrm>
            <a:off x="609600" y="4038600"/>
            <a:ext cx="3505200" cy="1600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32004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4267200" y="3200400"/>
            <a:ext cx="3657600" cy="2057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Object allocation new space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10000" y="2438400"/>
            <a:ext cx="2438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2 11"/>
          <p:cNvSpPr/>
          <p:nvPr/>
        </p:nvSpPr>
        <p:spPr>
          <a:xfrm>
            <a:off x="6172200" y="1524000"/>
            <a:ext cx="3200400" cy="1676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Default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Methods – defined inside the class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Function – Defined outside the class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Person p = new person();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Person p1= new person();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// here we can able to differentiate the allocation of the same class using </a:t>
            </a:r>
            <a:r>
              <a:rPr lang="en-US" smtClean="0">
                <a:solidFill>
                  <a:srgbClr val="FF0000"/>
                </a:solidFill>
              </a:rPr>
              <a:t>HASH CODE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s.op (p1.hashcode() 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s.op (p.hashcode() );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 of Methods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en-US" smtClean="0"/>
              <a:t>Instance Method – depends on Object</a:t>
            </a:r>
          </a:p>
          <a:p>
            <a:pPr eaLnBrk="1" hangingPunct="1"/>
            <a:r>
              <a:rPr lang="en-US" smtClean="0"/>
              <a:t>Static method – can invoke only static data member</a:t>
            </a:r>
          </a:p>
          <a:p>
            <a:pPr eaLnBrk="1" hangingPunct="1"/>
            <a:r>
              <a:rPr lang="en-US" smtClean="0"/>
              <a:t>Factory method – Formatting of data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2" action="ppaction://hlinkfile"/>
              </a:rPr>
              <a:t>Inheritance</a:t>
            </a:r>
            <a:endParaRPr lang="en-US" dirty="0" smtClean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990600"/>
            <a:ext cx="7239000" cy="541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381000"/>
            <a:ext cx="8534400" cy="5562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Classification of Programming Languages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Abstract Classes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Contain Abstract Classes</a:t>
            </a:r>
          </a:p>
          <a:p>
            <a:pPr eaLnBrk="1" hangingPunct="1"/>
            <a:r>
              <a:rPr lang="en-US" smtClean="0"/>
              <a:t>Concrete Methods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Idea for all the Classes is called an Abstract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b="1" u="sng" smtClean="0"/>
              <a:t>// Abstract Method and Classes</a:t>
            </a:r>
            <a:endParaRPr lang="en-US" sz="28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smtClean="0"/>
              <a:t> </a:t>
            </a:r>
            <a:endParaRPr lang="en-US" sz="1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smtClean="0"/>
              <a:t>  </a:t>
            </a:r>
            <a:r>
              <a:rPr lang="en-US" sz="2400" b="1" smtClean="0"/>
              <a:t>abstract class Ebill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{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double rate;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abstract void getrate();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public void calcultateBill(double units)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{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    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    System.out.println("Current charge " +(units *rate ));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            }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}</a:t>
            </a:r>
            <a:endParaRPr lang="en-US" sz="240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smtClean="0"/>
              <a:t> 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Domesticplan</a:t>
            </a:r>
            <a:r>
              <a:rPr lang="en-US" sz="2400" b="1" dirty="0" smtClean="0"/>
              <a:t> extends </a:t>
            </a:r>
            <a:r>
              <a:rPr lang="en-US" sz="2400" b="1" dirty="0" err="1" smtClean="0"/>
              <a:t>Ebill</a:t>
            </a:r>
            <a:r>
              <a:rPr lang="en-US" sz="2400" b="1" dirty="0" smtClean="0"/>
              <a:t>{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   void </a:t>
            </a:r>
            <a:r>
              <a:rPr lang="en-US" sz="2400" b="1" dirty="0" err="1" smtClean="0"/>
              <a:t>getrate</a:t>
            </a:r>
            <a:r>
              <a:rPr lang="en-US" sz="2400" b="1" dirty="0" smtClean="0"/>
              <a:t>()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{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   rate=6.0;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}         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}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 class </a:t>
            </a:r>
            <a:r>
              <a:rPr lang="en-US" sz="2400" b="1" dirty="0" err="1" smtClean="0"/>
              <a:t>commercialplan</a:t>
            </a:r>
            <a:r>
              <a:rPr lang="en-US" sz="2400" b="1" dirty="0" smtClean="0"/>
              <a:t> extends </a:t>
            </a:r>
            <a:r>
              <a:rPr lang="en-US" sz="2400" b="1" dirty="0" err="1" smtClean="0"/>
              <a:t>Ebill</a:t>
            </a:r>
            <a:r>
              <a:rPr lang="en-US" sz="2400" b="1" dirty="0" smtClean="0"/>
              <a:t>{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void </a:t>
            </a:r>
            <a:r>
              <a:rPr lang="en-US" sz="2400" b="1" dirty="0" err="1" smtClean="0"/>
              <a:t>getrate</a:t>
            </a:r>
            <a:r>
              <a:rPr lang="en-US" sz="2400" b="1" dirty="0" smtClean="0"/>
              <a:t>()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{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   rate=10.0;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}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/>
              <a:t>          }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public class </a:t>
            </a:r>
            <a:r>
              <a:rPr lang="en-US" sz="2000" b="1" dirty="0" err="1" smtClean="0"/>
              <a:t>AbstractDemo</a:t>
            </a:r>
            <a:r>
              <a:rPr lang="en-US" sz="2000" b="1" dirty="0" smtClean="0"/>
              <a:t> {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{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Ebill</a:t>
            </a:r>
            <a:r>
              <a:rPr lang="en-US" sz="2000" b="1" dirty="0" smtClean="0"/>
              <a:t> eb1;   // Abstract class reference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eb1=new </a:t>
            </a:r>
            <a:r>
              <a:rPr lang="en-US" sz="2000" b="1" dirty="0" err="1" smtClean="0"/>
              <a:t>Domesticplan</a:t>
            </a:r>
            <a:r>
              <a:rPr lang="en-US" sz="2000" b="1" dirty="0" smtClean="0"/>
              <a:t>();   // accessing the derived class using the 					abstract class object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eb1.getrate();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eb1.calcultateBill(2);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           </a:t>
            </a:r>
            <a:r>
              <a:rPr lang="en-US" sz="2000" b="1" dirty="0" err="1" smtClean="0"/>
              <a:t>Ebill</a:t>
            </a:r>
            <a:r>
              <a:rPr lang="en-US" sz="2000" b="1" dirty="0" smtClean="0"/>
              <a:t> eb2;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eb2=new </a:t>
            </a:r>
            <a:r>
              <a:rPr lang="en-US" sz="2000" b="1" dirty="0" err="1" smtClean="0"/>
              <a:t>commercialplan</a:t>
            </a:r>
            <a:r>
              <a:rPr lang="en-US" sz="2000" b="1" dirty="0" smtClean="0"/>
              <a:t>();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eb2.getrate();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eb2.calcultateBill(20);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                }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In interface all methods should be implemented</a:t>
            </a:r>
          </a:p>
          <a:p>
            <a:pPr eaLnBrk="1" hangingPunct="1"/>
            <a:r>
              <a:rPr lang="en-US" smtClean="0"/>
              <a:t>Which functions particularly used in classes can put in interface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Example: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    Interface DB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		{    void connect();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				void disconnect();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Multiple inheritance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Indirectly we can achieve Multiple inheritance  using interface..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B implement A, C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While using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- interface ( JVM look for A and the C)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- extends ( JVM will confuse to choose whether A or  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History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James gosling , patrick  naughton </a:t>
            </a:r>
          </a:p>
          <a:p>
            <a:pPr eaLnBrk="1" hangingPunct="1"/>
            <a:r>
              <a:rPr lang="en-US" smtClean="0"/>
              <a:t>Group of programmers developed STEALTH project (before creation of java)</a:t>
            </a:r>
          </a:p>
          <a:p>
            <a:pPr eaLnBrk="1" hangingPunct="1"/>
            <a:r>
              <a:rPr lang="en-US" smtClean="0"/>
              <a:t>(JAVA named – Coffee shop)</a:t>
            </a:r>
          </a:p>
          <a:p>
            <a:pPr eaLnBrk="1" hangingPunct="1">
              <a:buFont typeface="Arial" charset="0"/>
              <a:buNone/>
            </a:pPr>
            <a:r>
              <a:rPr lang="en-US" u="sng" smtClean="0"/>
              <a:t>Generation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Stealth ( need graphical moved to next level) –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C++ (future enhancement) – 1990 OAK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1991 - JAVA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JAVA EDITIONS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J2SE – Standard edition (core Java)</a:t>
            </a:r>
          </a:p>
          <a:p>
            <a:pPr eaLnBrk="1" hangingPunct="1"/>
            <a:r>
              <a:rPr lang="en-US" smtClean="0"/>
              <a:t>J2EE- Enterprise Edition ( All process kept in to a common place – Netbeans (IDE))</a:t>
            </a:r>
          </a:p>
          <a:p>
            <a:pPr eaLnBrk="1" hangingPunct="1"/>
            <a:r>
              <a:rPr lang="en-US" smtClean="0"/>
              <a:t>J2ME – JAVA Mobile Edition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(Embedded System)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Java Features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Familiar ( Netscape makes familiar about java)</a:t>
            </a:r>
          </a:p>
          <a:p>
            <a:pPr eaLnBrk="1" hangingPunct="1"/>
            <a:r>
              <a:rPr lang="en-US" dirty="0" smtClean="0"/>
              <a:t>Simple ( no pointers)</a:t>
            </a:r>
          </a:p>
          <a:p>
            <a:pPr eaLnBrk="1" hangingPunct="1"/>
            <a:r>
              <a:rPr lang="en-US" dirty="0" smtClean="0"/>
              <a:t>Robust  &amp; secure ( Exceptional Handling and Garbage collection)</a:t>
            </a:r>
          </a:p>
          <a:p>
            <a:pPr eaLnBrk="1" hangingPunct="1"/>
            <a:r>
              <a:rPr lang="en-US" dirty="0" smtClean="0"/>
              <a:t>Platform Independent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C,C++ - compiled – exe file – byte code will not match for different OS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  <a:r>
              <a:rPr lang="en-US" dirty="0" smtClean="0"/>
              <a:t>	Java </a:t>
            </a:r>
            <a:r>
              <a:rPr lang="en-US" dirty="0" smtClean="0"/>
              <a:t>– Compiled file – (byte code instruction)  (assembly language readable by human and system ) – byte code match for any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JVM (Java Virtual Machines)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867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JAVA </a:t>
            </a:r>
            <a:r>
              <a:rPr lang="en-US" dirty="0" smtClean="0">
                <a:solidFill>
                  <a:srgbClr val="FF0000"/>
                </a:solidFill>
              </a:rPr>
              <a:t>Runtime Environment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Area </a:t>
            </a:r>
            <a:r>
              <a:rPr lang="en-US" dirty="0" smtClean="0"/>
              <a:t>(all methods in the class loaded in that area)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Heap </a:t>
            </a:r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 smtClean="0"/>
              <a:t>( Objects use the Heap memory Stu </a:t>
            </a:r>
            <a:r>
              <a:rPr lang="en-US" dirty="0" err="1" smtClean="0"/>
              <a:t>obj</a:t>
            </a:r>
            <a:r>
              <a:rPr lang="en-US" dirty="0" smtClean="0"/>
              <a:t>= new </a:t>
            </a:r>
            <a:r>
              <a:rPr lang="en-US" dirty="0" err="1" smtClean="0"/>
              <a:t>stu</a:t>
            </a:r>
            <a:r>
              <a:rPr lang="en-US" dirty="0" smtClean="0"/>
              <a:t>())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Java </a:t>
            </a:r>
            <a:r>
              <a:rPr lang="en-US" dirty="0" smtClean="0">
                <a:solidFill>
                  <a:srgbClr val="FF0000"/>
                </a:solidFill>
              </a:rPr>
              <a:t>Stack  </a:t>
            </a:r>
            <a:r>
              <a:rPr lang="en-US" dirty="0" smtClean="0"/>
              <a:t>(At the time of execution variables , methods copy will be there)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PC </a:t>
            </a:r>
            <a:r>
              <a:rPr lang="en-US" dirty="0" smtClean="0">
                <a:solidFill>
                  <a:srgbClr val="FF0000"/>
                </a:solidFill>
              </a:rPr>
              <a:t>register </a:t>
            </a:r>
            <a:r>
              <a:rPr lang="en-US" dirty="0" smtClean="0"/>
              <a:t>( number of variables , methods maintained there)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Native 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 smtClean="0"/>
              <a:t>( link with various languages c , C++ </a:t>
            </a:r>
            <a:r>
              <a:rPr lang="en-US" dirty="0" err="1" smtClean="0"/>
              <a:t>informations</a:t>
            </a:r>
            <a:r>
              <a:rPr lang="en-US" dirty="0" smtClean="0"/>
              <a:t>)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Executable Engine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To execute the Class File of JAVA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Execution: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Java   Class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518160"/>
            <a:ext cx="7239000" cy="54864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 : What are all the things physically existed is called objects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:  What are all the things not physically existed in the world is called class.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Sun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Flower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Rose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Flower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Jasmine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Flower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Lily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First pure object oriented language is SIMULA.</a:t>
            </a:r>
          </a:p>
          <a:p>
            <a:pPr eaLnBrk="1" hangingPunct="1"/>
            <a:r>
              <a:rPr lang="en-US" sz="2800" dirty="0" smtClean="0"/>
              <a:t>Java is not 100 percent object oriented because we are accessing information from c and </a:t>
            </a:r>
            <a:r>
              <a:rPr lang="en-US" sz="2800" dirty="0" err="1" smtClean="0"/>
              <a:t>c++</a:t>
            </a:r>
            <a:r>
              <a:rPr lang="en-US" sz="2800" dirty="0" smtClean="0"/>
              <a:t>.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133600"/>
          <a:ext cx="7848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</a:t>
                      </a:r>
                      <a:endParaRPr lang="en-US" dirty="0"/>
                    </a:p>
                  </a:txBody>
                  <a:tcPr/>
                </a:tc>
              </a:tr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 given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Sequence</a:t>
                      </a:r>
                      <a:r>
                        <a:rPr lang="en-US" baseline="0" dirty="0" smtClean="0"/>
                        <a:t> of 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to DATA</a:t>
                      </a:r>
                      <a:endParaRPr lang="en-US" dirty="0"/>
                    </a:p>
                  </a:txBody>
                  <a:tcPr/>
                </a:tc>
              </a:tr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Larger</a:t>
                      </a:r>
                      <a:r>
                        <a:rPr lang="en-US" baseline="0" dirty="0" smtClean="0"/>
                        <a:t> program divided 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264">
                <a:tc>
                  <a:txBody>
                    <a:bodyPr/>
                    <a:lstStyle/>
                    <a:p>
                      <a:r>
                        <a:rPr lang="en-US" dirty="0" smtClean="0"/>
                        <a:t>   Smaller program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</a:tr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Top down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Bottom up Approach</a:t>
                      </a:r>
                      <a:endParaRPr lang="en-US" dirty="0"/>
                    </a:p>
                  </a:txBody>
                  <a:tcPr/>
                </a:tc>
              </a:tr>
              <a:tr h="622256">
                <a:tc>
                  <a:txBody>
                    <a:bodyPr/>
                    <a:lstStyle/>
                    <a:p>
                      <a:r>
                        <a:rPr lang="en-US" dirty="0" smtClean="0"/>
                        <a:t>PASCAL , C , etc..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talk , JAVA, C# , C++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833</Words>
  <Application>Microsoft Office PowerPoint</Application>
  <PresentationFormat>On-screen Show (4:3)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Trebuchet MS</vt:lpstr>
      <vt:lpstr>Wingdings 2</vt:lpstr>
      <vt:lpstr>Wingdings</vt:lpstr>
      <vt:lpstr>Calibri</vt:lpstr>
      <vt:lpstr>Office Theme</vt:lpstr>
      <vt:lpstr>INTRODUCTION TO OBJECT ORIENTED PROGRAMMING</vt:lpstr>
      <vt:lpstr>Classification of Programming Languages</vt:lpstr>
      <vt:lpstr>History</vt:lpstr>
      <vt:lpstr>JAVA EDITIONS</vt:lpstr>
      <vt:lpstr>Java Features</vt:lpstr>
      <vt:lpstr>JVM (Java Virtual Machines)</vt:lpstr>
      <vt:lpstr>Slide 7</vt:lpstr>
      <vt:lpstr>Classes &amp; Objects</vt:lpstr>
      <vt:lpstr>Slide 9</vt:lpstr>
      <vt:lpstr>Features OF OOPs</vt:lpstr>
      <vt:lpstr>Slide 11</vt:lpstr>
      <vt:lpstr>Slide 12</vt:lpstr>
      <vt:lpstr>Main declaration</vt:lpstr>
      <vt:lpstr>Difference Between   Import and Include</vt:lpstr>
      <vt:lpstr>Java Data types</vt:lpstr>
      <vt:lpstr>Slide 16</vt:lpstr>
      <vt:lpstr>Type of Methods</vt:lpstr>
      <vt:lpstr>Inheritance</vt:lpstr>
      <vt:lpstr>Slide 19</vt:lpstr>
      <vt:lpstr>Abstract Classes</vt:lpstr>
      <vt:lpstr>Slide 21</vt:lpstr>
      <vt:lpstr>Slide 22</vt:lpstr>
      <vt:lpstr>Slide 23</vt:lpstr>
      <vt:lpstr>Interface</vt:lpstr>
      <vt:lpstr>Multiple inheritance -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system</dc:creator>
  <cp:lastModifiedBy>Valliammai</cp:lastModifiedBy>
  <cp:revision>42</cp:revision>
  <dcterms:created xsi:type="dcterms:W3CDTF">2012-08-01T07:53:59Z</dcterms:created>
  <dcterms:modified xsi:type="dcterms:W3CDTF">2017-08-19T17:53:15Z</dcterms:modified>
</cp:coreProperties>
</file>