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67" r:id="rId2"/>
    <p:sldId id="268" r:id="rId3"/>
    <p:sldId id="256" r:id="rId4"/>
    <p:sldId id="269" r:id="rId5"/>
    <p:sldId id="270" r:id="rId6"/>
    <p:sldId id="257" r:id="rId7"/>
    <p:sldId id="259" r:id="rId8"/>
    <p:sldId id="260" r:id="rId9"/>
    <p:sldId id="261" r:id="rId10"/>
    <p:sldId id="280" r:id="rId11"/>
    <p:sldId id="284" r:id="rId12"/>
    <p:sldId id="285" r:id="rId13"/>
    <p:sldId id="286" r:id="rId14"/>
    <p:sldId id="287" r:id="rId15"/>
    <p:sldId id="275" r:id="rId16"/>
    <p:sldId id="262" r:id="rId17"/>
    <p:sldId id="263" r:id="rId18"/>
    <p:sldId id="264" r:id="rId19"/>
    <p:sldId id="278" r:id="rId20"/>
    <p:sldId id="276" r:id="rId21"/>
    <p:sldId id="277" r:id="rId22"/>
    <p:sldId id="283" r:id="rId23"/>
    <p:sldId id="266" r:id="rId24"/>
    <p:sldId id="282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9A2B29-96E0-4EC5-82F4-4E35E4DBB38A}" type="doc">
      <dgm:prSet loTypeId="urn:microsoft.com/office/officeart/2005/8/layout/hierarchy6" loCatId="hierarchy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2FF1F77-6363-485D-A515-7ACCF2EDF993}">
      <dgm:prSet phldrT="[Text]" custT="1"/>
      <dgm:spPr/>
      <dgm:t>
        <a:bodyPr/>
        <a:lstStyle/>
        <a:p>
          <a:r>
            <a:rPr lang="en-US" sz="2000" dirty="0" smtClean="0"/>
            <a:t>Boolean</a:t>
          </a:r>
          <a:endParaRPr lang="en-US" sz="2000" dirty="0"/>
        </a:p>
      </dgm:t>
    </dgm:pt>
    <dgm:pt modelId="{7B7F883E-9836-446C-A2BB-01FA1C971AF5}">
      <dgm:prSet phldrT="[Text]" custT="1"/>
      <dgm:spPr/>
      <dgm:t>
        <a:bodyPr/>
        <a:lstStyle/>
        <a:p>
          <a:r>
            <a:rPr lang="en-US" sz="2000" dirty="0" smtClean="0"/>
            <a:t>character</a:t>
          </a:r>
          <a:endParaRPr lang="en-US" sz="2000" dirty="0"/>
        </a:p>
      </dgm:t>
    </dgm:pt>
    <dgm:pt modelId="{AA3D8D7D-A11B-4D9A-B202-379148D94B17}">
      <dgm:prSet phldrT="[Text]" custT="1"/>
      <dgm:spPr/>
      <dgm:t>
        <a:bodyPr/>
        <a:lstStyle/>
        <a:p>
          <a:r>
            <a:rPr lang="en-US" sz="2000" dirty="0" smtClean="0">
              <a:solidFill>
                <a:srgbClr val="C00000"/>
              </a:solidFill>
            </a:rPr>
            <a:t>Floating point</a:t>
          </a:r>
          <a:endParaRPr lang="en-US" sz="2000" dirty="0">
            <a:solidFill>
              <a:srgbClr val="C00000"/>
            </a:solidFill>
          </a:endParaRPr>
        </a:p>
      </dgm:t>
    </dgm:pt>
    <dgm:pt modelId="{6E147EBE-DBF9-4D99-9145-456370B10A1B}" type="asst">
      <dgm:prSet phldrT="[Text]" custT="1"/>
      <dgm:spPr/>
      <dgm:t>
        <a:bodyPr/>
        <a:lstStyle/>
        <a:p>
          <a:r>
            <a:rPr lang="en-US" sz="2000" dirty="0" smtClean="0"/>
            <a:t>Integer</a:t>
          </a:r>
          <a:endParaRPr lang="en-US" sz="2000" dirty="0"/>
        </a:p>
      </dgm:t>
    </dgm:pt>
    <dgm:pt modelId="{2EF13BC7-96FE-40BE-A98B-DCBBA4894504}">
      <dgm:prSet phldrT="[Text]" custT="1"/>
      <dgm:spPr/>
      <dgm:t>
        <a:bodyPr/>
        <a:lstStyle/>
        <a:p>
          <a:r>
            <a:rPr lang="en-US" sz="2000" dirty="0" smtClean="0"/>
            <a:t>Data types</a:t>
          </a:r>
          <a:endParaRPr lang="en-US" sz="2000" dirty="0"/>
        </a:p>
      </dgm:t>
    </dgm:pt>
    <dgm:pt modelId="{6138DF32-CF3D-42A6-93C6-C5009197D51C}" type="sibTrans" cxnId="{1199971C-3D43-4AEF-9C35-74361AE2528F}">
      <dgm:prSet/>
      <dgm:spPr/>
      <dgm:t>
        <a:bodyPr/>
        <a:lstStyle/>
        <a:p>
          <a:endParaRPr lang="en-US"/>
        </a:p>
      </dgm:t>
    </dgm:pt>
    <dgm:pt modelId="{63F9E5FC-3961-4441-9F9C-8EE9F25FBE5C}" type="parTrans" cxnId="{1199971C-3D43-4AEF-9C35-74361AE2528F}">
      <dgm:prSet/>
      <dgm:spPr/>
      <dgm:t>
        <a:bodyPr/>
        <a:lstStyle/>
        <a:p>
          <a:endParaRPr lang="en-US"/>
        </a:p>
      </dgm:t>
    </dgm:pt>
    <dgm:pt modelId="{8E3479A8-5779-4A28-8B3F-AF0E0DF33609}" type="sibTrans" cxnId="{4EBEB3D6-C157-4EBF-B6D2-198D34A77F7C}">
      <dgm:prSet/>
      <dgm:spPr/>
      <dgm:t>
        <a:bodyPr/>
        <a:lstStyle/>
        <a:p>
          <a:endParaRPr lang="en-US"/>
        </a:p>
      </dgm:t>
    </dgm:pt>
    <dgm:pt modelId="{60072093-7F74-48D4-8601-10555F3E7832}" type="parTrans" cxnId="{4EBEB3D6-C157-4EBF-B6D2-198D34A77F7C}">
      <dgm:prSet/>
      <dgm:spPr/>
      <dgm:t>
        <a:bodyPr/>
        <a:lstStyle/>
        <a:p>
          <a:endParaRPr lang="en-US" sz="2000"/>
        </a:p>
      </dgm:t>
    </dgm:pt>
    <dgm:pt modelId="{7488EBCA-929E-4BB7-A8B6-F3F11D3C2BBE}" type="sibTrans" cxnId="{371C5E72-E159-4101-B34C-1E5EF072E503}">
      <dgm:prSet/>
      <dgm:spPr/>
      <dgm:t>
        <a:bodyPr/>
        <a:lstStyle/>
        <a:p>
          <a:endParaRPr lang="en-US"/>
        </a:p>
      </dgm:t>
    </dgm:pt>
    <dgm:pt modelId="{842D3DB7-9090-4987-8525-C49A3D9F5389}" type="parTrans" cxnId="{371C5E72-E159-4101-B34C-1E5EF072E503}">
      <dgm:prSet/>
      <dgm:spPr/>
      <dgm:t>
        <a:bodyPr/>
        <a:lstStyle/>
        <a:p>
          <a:endParaRPr lang="en-US" sz="2000"/>
        </a:p>
      </dgm:t>
    </dgm:pt>
    <dgm:pt modelId="{406930A0-2C2F-435E-BBBF-26B51BEF8C0E}" type="sibTrans" cxnId="{7F2ED48A-DF51-4670-A75C-91F3FC8C932E}">
      <dgm:prSet/>
      <dgm:spPr/>
      <dgm:t>
        <a:bodyPr/>
        <a:lstStyle/>
        <a:p>
          <a:endParaRPr lang="en-US"/>
        </a:p>
      </dgm:t>
    </dgm:pt>
    <dgm:pt modelId="{FE38AF9E-5A74-472F-8ADC-B7593C913DDC}" type="parTrans" cxnId="{7F2ED48A-DF51-4670-A75C-91F3FC8C932E}">
      <dgm:prSet/>
      <dgm:spPr/>
      <dgm:t>
        <a:bodyPr/>
        <a:lstStyle/>
        <a:p>
          <a:endParaRPr lang="en-US" sz="2000"/>
        </a:p>
      </dgm:t>
    </dgm:pt>
    <dgm:pt modelId="{191CAF15-C249-43AA-8C76-BD61D07A1147}" type="sibTrans" cxnId="{DAAEFAB3-CE84-41AA-8575-573939B92F17}">
      <dgm:prSet/>
      <dgm:spPr/>
      <dgm:t>
        <a:bodyPr/>
        <a:lstStyle/>
        <a:p>
          <a:endParaRPr lang="en-US"/>
        </a:p>
      </dgm:t>
    </dgm:pt>
    <dgm:pt modelId="{A2029BA0-1A72-4F91-86DF-735C39C463C9}" type="parTrans" cxnId="{DAAEFAB3-CE84-41AA-8575-573939B92F17}">
      <dgm:prSet/>
      <dgm:spPr/>
      <dgm:t>
        <a:bodyPr/>
        <a:lstStyle/>
        <a:p>
          <a:endParaRPr lang="en-US" sz="2000"/>
        </a:p>
      </dgm:t>
    </dgm:pt>
    <dgm:pt modelId="{4506F45E-DF6A-4859-A7DE-0DB0384708C6}">
      <dgm:prSet custT="1"/>
      <dgm:spPr/>
      <dgm:t>
        <a:bodyPr/>
        <a:lstStyle/>
        <a:p>
          <a:r>
            <a:rPr lang="en-US" sz="2000" dirty="0" smtClean="0"/>
            <a:t>byte</a:t>
          </a:r>
          <a:endParaRPr lang="en-US" sz="2000" dirty="0"/>
        </a:p>
      </dgm:t>
    </dgm:pt>
    <dgm:pt modelId="{F113D869-346D-467F-A5F5-F688931A2888}" type="parTrans" cxnId="{29D8D1A0-1359-4926-866C-C264DD5D2BAA}">
      <dgm:prSet/>
      <dgm:spPr/>
      <dgm:t>
        <a:bodyPr/>
        <a:lstStyle/>
        <a:p>
          <a:endParaRPr lang="en-US" sz="2000"/>
        </a:p>
      </dgm:t>
    </dgm:pt>
    <dgm:pt modelId="{F098D997-5A2C-4C93-8602-11737E08E164}" type="sibTrans" cxnId="{29D8D1A0-1359-4926-866C-C264DD5D2BAA}">
      <dgm:prSet/>
      <dgm:spPr/>
      <dgm:t>
        <a:bodyPr/>
        <a:lstStyle/>
        <a:p>
          <a:endParaRPr lang="en-US"/>
        </a:p>
      </dgm:t>
    </dgm:pt>
    <dgm:pt modelId="{6ABE4474-2ACD-4EB1-8160-FB64AF16B69D}">
      <dgm:prSet custT="1"/>
      <dgm:spPr/>
      <dgm:t>
        <a:bodyPr/>
        <a:lstStyle/>
        <a:p>
          <a:r>
            <a:rPr lang="en-US" sz="2000" dirty="0" smtClean="0"/>
            <a:t>short</a:t>
          </a:r>
          <a:endParaRPr lang="en-US" sz="2000" dirty="0"/>
        </a:p>
      </dgm:t>
    </dgm:pt>
    <dgm:pt modelId="{B9D0DC4A-C49B-464C-9F3A-494BF9295706}" type="parTrans" cxnId="{61D9BC3B-4104-4F33-8783-83FB24FD7E97}">
      <dgm:prSet/>
      <dgm:spPr/>
      <dgm:t>
        <a:bodyPr/>
        <a:lstStyle/>
        <a:p>
          <a:endParaRPr lang="en-US" sz="2000"/>
        </a:p>
      </dgm:t>
    </dgm:pt>
    <dgm:pt modelId="{BD49CD86-91DC-4B84-B920-F1B0EF43A2B9}" type="sibTrans" cxnId="{61D9BC3B-4104-4F33-8783-83FB24FD7E97}">
      <dgm:prSet/>
      <dgm:spPr/>
      <dgm:t>
        <a:bodyPr/>
        <a:lstStyle/>
        <a:p>
          <a:endParaRPr lang="en-US"/>
        </a:p>
      </dgm:t>
    </dgm:pt>
    <dgm:pt modelId="{2974DB6E-212C-455B-A4BA-BD2FD46DE603}">
      <dgm:prSet custT="1"/>
      <dgm:spPr/>
      <dgm:t>
        <a:bodyPr/>
        <a:lstStyle/>
        <a:p>
          <a:r>
            <a:rPr lang="en-US" sz="2000" dirty="0" err="1" smtClean="0"/>
            <a:t>int</a:t>
          </a:r>
          <a:endParaRPr lang="en-US" sz="2000" dirty="0"/>
        </a:p>
      </dgm:t>
    </dgm:pt>
    <dgm:pt modelId="{955FA990-9576-43DB-8EF2-12C7F6D2FA59}" type="parTrans" cxnId="{FF3D4320-D820-494A-85E4-4FF5073D86E3}">
      <dgm:prSet/>
      <dgm:spPr/>
      <dgm:t>
        <a:bodyPr/>
        <a:lstStyle/>
        <a:p>
          <a:endParaRPr lang="en-US" sz="2000"/>
        </a:p>
      </dgm:t>
    </dgm:pt>
    <dgm:pt modelId="{1F7235FC-28EF-436F-979B-4A4A16E74587}" type="sibTrans" cxnId="{FF3D4320-D820-494A-85E4-4FF5073D86E3}">
      <dgm:prSet/>
      <dgm:spPr/>
      <dgm:t>
        <a:bodyPr/>
        <a:lstStyle/>
        <a:p>
          <a:endParaRPr lang="en-US"/>
        </a:p>
      </dgm:t>
    </dgm:pt>
    <dgm:pt modelId="{B3BBE986-1D09-45E7-B034-3C1E26EDF6DE}">
      <dgm:prSet custT="1"/>
      <dgm:spPr/>
      <dgm:t>
        <a:bodyPr/>
        <a:lstStyle/>
        <a:p>
          <a:r>
            <a:rPr lang="en-US" sz="2000" dirty="0" smtClean="0"/>
            <a:t>long</a:t>
          </a:r>
          <a:endParaRPr lang="en-US" sz="2000" dirty="0"/>
        </a:p>
      </dgm:t>
    </dgm:pt>
    <dgm:pt modelId="{69707FFE-D79B-4AE0-AB1C-F4338C1CCF04}" type="parTrans" cxnId="{15393CA1-B2B4-4F43-8CBD-EBFCE69DC920}">
      <dgm:prSet/>
      <dgm:spPr/>
      <dgm:t>
        <a:bodyPr/>
        <a:lstStyle/>
        <a:p>
          <a:endParaRPr lang="en-US" sz="2000"/>
        </a:p>
      </dgm:t>
    </dgm:pt>
    <dgm:pt modelId="{F7676CBB-73FD-4B57-B333-0606E9314250}" type="sibTrans" cxnId="{15393CA1-B2B4-4F43-8CBD-EBFCE69DC920}">
      <dgm:prSet/>
      <dgm:spPr/>
      <dgm:t>
        <a:bodyPr/>
        <a:lstStyle/>
        <a:p>
          <a:endParaRPr lang="en-US"/>
        </a:p>
      </dgm:t>
    </dgm:pt>
    <dgm:pt modelId="{F8D8422B-0BB1-4A9E-8E26-8BC165CF3902}">
      <dgm:prSet custT="1"/>
      <dgm:spPr/>
      <dgm:t>
        <a:bodyPr/>
        <a:lstStyle/>
        <a:p>
          <a:r>
            <a:rPr lang="en-US" sz="2000" dirty="0" smtClean="0">
              <a:solidFill>
                <a:srgbClr val="C00000"/>
              </a:solidFill>
            </a:rPr>
            <a:t>float</a:t>
          </a:r>
          <a:endParaRPr lang="en-US" sz="2000" dirty="0">
            <a:solidFill>
              <a:srgbClr val="C00000"/>
            </a:solidFill>
          </a:endParaRPr>
        </a:p>
      </dgm:t>
    </dgm:pt>
    <dgm:pt modelId="{61B0D556-27C3-453D-8342-944AAE51419B}" type="parTrans" cxnId="{60E447CD-B095-4588-98E4-4FCBF12FF92F}">
      <dgm:prSet/>
      <dgm:spPr/>
      <dgm:t>
        <a:bodyPr/>
        <a:lstStyle/>
        <a:p>
          <a:endParaRPr lang="en-US" sz="2000"/>
        </a:p>
      </dgm:t>
    </dgm:pt>
    <dgm:pt modelId="{482B373E-85FA-43C7-9EAA-D99A138DCF8A}" type="sibTrans" cxnId="{60E447CD-B095-4588-98E4-4FCBF12FF92F}">
      <dgm:prSet/>
      <dgm:spPr/>
      <dgm:t>
        <a:bodyPr/>
        <a:lstStyle/>
        <a:p>
          <a:endParaRPr lang="en-US"/>
        </a:p>
      </dgm:t>
    </dgm:pt>
    <dgm:pt modelId="{B654B126-5C94-4591-A394-74803A7498E2}">
      <dgm:prSet custT="1"/>
      <dgm:spPr/>
      <dgm:t>
        <a:bodyPr/>
        <a:lstStyle/>
        <a:p>
          <a:r>
            <a:rPr lang="en-US" sz="2000" dirty="0" smtClean="0">
              <a:solidFill>
                <a:srgbClr val="C00000"/>
              </a:solidFill>
            </a:rPr>
            <a:t>double</a:t>
          </a:r>
          <a:endParaRPr lang="en-US" sz="2000" dirty="0">
            <a:solidFill>
              <a:srgbClr val="C00000"/>
            </a:solidFill>
          </a:endParaRPr>
        </a:p>
      </dgm:t>
    </dgm:pt>
    <dgm:pt modelId="{5C29FFE8-24F9-4161-B19A-62916DD7593F}" type="parTrans" cxnId="{497F8B8A-60EC-44F0-9AA9-69C17DBBAA53}">
      <dgm:prSet/>
      <dgm:spPr/>
      <dgm:t>
        <a:bodyPr/>
        <a:lstStyle/>
        <a:p>
          <a:endParaRPr lang="en-US" sz="2000"/>
        </a:p>
      </dgm:t>
    </dgm:pt>
    <dgm:pt modelId="{D14C0A2A-78E3-46FB-9BB1-2B9609C9B690}" type="sibTrans" cxnId="{497F8B8A-60EC-44F0-9AA9-69C17DBBAA53}">
      <dgm:prSet/>
      <dgm:spPr/>
      <dgm:t>
        <a:bodyPr/>
        <a:lstStyle/>
        <a:p>
          <a:endParaRPr lang="en-US"/>
        </a:p>
      </dgm:t>
    </dgm:pt>
    <dgm:pt modelId="{BA89A1B5-E91C-423A-9129-CA4ED289AB1D}" type="pres">
      <dgm:prSet presAssocID="{BA9A2B29-96E0-4EC5-82F4-4E35E4DBB38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5D1B04-0453-4856-8C64-E86EF43E5F4E}" type="pres">
      <dgm:prSet presAssocID="{BA9A2B29-96E0-4EC5-82F4-4E35E4DBB38A}" presName="hierFlow" presStyleCnt="0"/>
      <dgm:spPr/>
    </dgm:pt>
    <dgm:pt modelId="{3AD99C42-9CAA-4A8B-A9D4-F745AE535510}" type="pres">
      <dgm:prSet presAssocID="{BA9A2B29-96E0-4EC5-82F4-4E35E4DBB38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C87A53B-2157-469B-B436-33F82E7F2B76}" type="pres">
      <dgm:prSet presAssocID="{2EF13BC7-96FE-40BE-A98B-DCBBA4894504}" presName="Name14" presStyleCnt="0"/>
      <dgm:spPr/>
    </dgm:pt>
    <dgm:pt modelId="{A16FDC90-0C52-47D3-A3C6-CD5E4998456B}" type="pres">
      <dgm:prSet presAssocID="{2EF13BC7-96FE-40BE-A98B-DCBBA4894504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9F3999-1282-4AFA-A47C-6EADD20DE90E}" type="pres">
      <dgm:prSet presAssocID="{2EF13BC7-96FE-40BE-A98B-DCBBA4894504}" presName="hierChild2" presStyleCnt="0"/>
      <dgm:spPr/>
    </dgm:pt>
    <dgm:pt modelId="{EB7BF93E-3641-44B2-879A-92D6222CE034}" type="pres">
      <dgm:prSet presAssocID="{A2029BA0-1A72-4F91-86DF-735C39C463C9}" presName="Name19" presStyleLbl="parChTrans1D2" presStyleIdx="0" presStyleCnt="4"/>
      <dgm:spPr/>
      <dgm:t>
        <a:bodyPr/>
        <a:lstStyle/>
        <a:p>
          <a:endParaRPr lang="en-US"/>
        </a:p>
      </dgm:t>
    </dgm:pt>
    <dgm:pt modelId="{24DA829C-CCFE-4A9D-B4DD-FE0607FABE91}" type="pres">
      <dgm:prSet presAssocID="{6E147EBE-DBF9-4D99-9145-456370B10A1B}" presName="Name21" presStyleCnt="0"/>
      <dgm:spPr/>
    </dgm:pt>
    <dgm:pt modelId="{5F6AD610-627F-4402-A69F-A8D3296FB416}" type="pres">
      <dgm:prSet presAssocID="{6E147EBE-DBF9-4D99-9145-456370B10A1B}" presName="level2Shape" presStyleLbl="asst1" presStyleIdx="0" presStyleCnt="1" custLinFactNeighborX="-1902" custLinFactNeighborY="-2163"/>
      <dgm:spPr/>
      <dgm:t>
        <a:bodyPr/>
        <a:lstStyle/>
        <a:p>
          <a:endParaRPr lang="en-US"/>
        </a:p>
      </dgm:t>
    </dgm:pt>
    <dgm:pt modelId="{978E794E-9ED3-4A48-A421-D16C2C358072}" type="pres">
      <dgm:prSet presAssocID="{6E147EBE-DBF9-4D99-9145-456370B10A1B}" presName="hierChild3" presStyleCnt="0"/>
      <dgm:spPr/>
    </dgm:pt>
    <dgm:pt modelId="{77471E89-109B-4A52-B4AC-58C512F9BCE6}" type="pres">
      <dgm:prSet presAssocID="{F113D869-346D-467F-A5F5-F688931A2888}" presName="Name19" presStyleLbl="parChTrans1D3" presStyleIdx="0" presStyleCnt="6"/>
      <dgm:spPr/>
      <dgm:t>
        <a:bodyPr/>
        <a:lstStyle/>
        <a:p>
          <a:endParaRPr lang="en-US"/>
        </a:p>
      </dgm:t>
    </dgm:pt>
    <dgm:pt modelId="{2672F08E-21DC-4DAA-A64A-F480630992A2}" type="pres">
      <dgm:prSet presAssocID="{4506F45E-DF6A-4859-A7DE-0DB0384708C6}" presName="Name21" presStyleCnt="0"/>
      <dgm:spPr/>
    </dgm:pt>
    <dgm:pt modelId="{24AB8147-B49D-4CDC-812D-E6CF72C13049}" type="pres">
      <dgm:prSet presAssocID="{4506F45E-DF6A-4859-A7DE-0DB0384708C6}" presName="level2Shape" presStyleLbl="node3" presStyleIdx="0" presStyleCnt="6"/>
      <dgm:spPr/>
      <dgm:t>
        <a:bodyPr/>
        <a:lstStyle/>
        <a:p>
          <a:endParaRPr lang="en-US"/>
        </a:p>
      </dgm:t>
    </dgm:pt>
    <dgm:pt modelId="{18E09DF3-8C3E-47FF-8388-2259D2DE1617}" type="pres">
      <dgm:prSet presAssocID="{4506F45E-DF6A-4859-A7DE-0DB0384708C6}" presName="hierChild3" presStyleCnt="0"/>
      <dgm:spPr/>
    </dgm:pt>
    <dgm:pt modelId="{AC96A4F1-EFD1-417D-BB2E-B7DB365654AC}" type="pres">
      <dgm:prSet presAssocID="{B9D0DC4A-C49B-464C-9F3A-494BF9295706}" presName="Name19" presStyleLbl="parChTrans1D3" presStyleIdx="1" presStyleCnt="6"/>
      <dgm:spPr/>
      <dgm:t>
        <a:bodyPr/>
        <a:lstStyle/>
        <a:p>
          <a:endParaRPr lang="en-US"/>
        </a:p>
      </dgm:t>
    </dgm:pt>
    <dgm:pt modelId="{89C76401-C898-44A7-B928-91850FE7A549}" type="pres">
      <dgm:prSet presAssocID="{6ABE4474-2ACD-4EB1-8160-FB64AF16B69D}" presName="Name21" presStyleCnt="0"/>
      <dgm:spPr/>
    </dgm:pt>
    <dgm:pt modelId="{323AB134-EE5C-426D-A0B5-583163013BDB}" type="pres">
      <dgm:prSet presAssocID="{6ABE4474-2ACD-4EB1-8160-FB64AF16B69D}" presName="level2Shape" presStyleLbl="node3" presStyleIdx="1" presStyleCnt="6"/>
      <dgm:spPr/>
      <dgm:t>
        <a:bodyPr/>
        <a:lstStyle/>
        <a:p>
          <a:endParaRPr lang="en-US"/>
        </a:p>
      </dgm:t>
    </dgm:pt>
    <dgm:pt modelId="{F1CCF74F-4AAF-4FA8-BBBE-735FA4B8E6EE}" type="pres">
      <dgm:prSet presAssocID="{6ABE4474-2ACD-4EB1-8160-FB64AF16B69D}" presName="hierChild3" presStyleCnt="0"/>
      <dgm:spPr/>
    </dgm:pt>
    <dgm:pt modelId="{FDB4BAEE-E7CE-406D-8233-EE6CE88A5B18}" type="pres">
      <dgm:prSet presAssocID="{955FA990-9576-43DB-8EF2-12C7F6D2FA59}" presName="Name19" presStyleLbl="parChTrans1D3" presStyleIdx="2" presStyleCnt="6"/>
      <dgm:spPr/>
      <dgm:t>
        <a:bodyPr/>
        <a:lstStyle/>
        <a:p>
          <a:endParaRPr lang="en-US"/>
        </a:p>
      </dgm:t>
    </dgm:pt>
    <dgm:pt modelId="{B2993F96-0928-451E-BAB2-91F8CE018AE0}" type="pres">
      <dgm:prSet presAssocID="{2974DB6E-212C-455B-A4BA-BD2FD46DE603}" presName="Name21" presStyleCnt="0"/>
      <dgm:spPr/>
    </dgm:pt>
    <dgm:pt modelId="{7FAE5045-83A4-4887-BFCB-3352AD928F58}" type="pres">
      <dgm:prSet presAssocID="{2974DB6E-212C-455B-A4BA-BD2FD46DE603}" presName="level2Shape" presStyleLbl="node3" presStyleIdx="2" presStyleCnt="6"/>
      <dgm:spPr/>
      <dgm:t>
        <a:bodyPr/>
        <a:lstStyle/>
        <a:p>
          <a:endParaRPr lang="en-US"/>
        </a:p>
      </dgm:t>
    </dgm:pt>
    <dgm:pt modelId="{E2527254-40F1-43BC-96CF-7E76DDBA2E4C}" type="pres">
      <dgm:prSet presAssocID="{2974DB6E-212C-455B-A4BA-BD2FD46DE603}" presName="hierChild3" presStyleCnt="0"/>
      <dgm:spPr/>
    </dgm:pt>
    <dgm:pt modelId="{EFAE83A3-3664-4030-8D43-3DF30078CA2A}" type="pres">
      <dgm:prSet presAssocID="{69707FFE-D79B-4AE0-AB1C-F4338C1CCF04}" presName="Name19" presStyleLbl="parChTrans1D3" presStyleIdx="3" presStyleCnt="6"/>
      <dgm:spPr/>
      <dgm:t>
        <a:bodyPr/>
        <a:lstStyle/>
        <a:p>
          <a:endParaRPr lang="en-US"/>
        </a:p>
      </dgm:t>
    </dgm:pt>
    <dgm:pt modelId="{FB52FE1C-15C2-42E6-B89A-B1C97C8503CA}" type="pres">
      <dgm:prSet presAssocID="{B3BBE986-1D09-45E7-B034-3C1E26EDF6DE}" presName="Name21" presStyleCnt="0"/>
      <dgm:spPr/>
    </dgm:pt>
    <dgm:pt modelId="{05CE5FEA-567F-482B-9369-3B235EBBE1E0}" type="pres">
      <dgm:prSet presAssocID="{B3BBE986-1D09-45E7-B034-3C1E26EDF6DE}" presName="level2Shape" presStyleLbl="node3" presStyleIdx="3" presStyleCnt="6"/>
      <dgm:spPr/>
      <dgm:t>
        <a:bodyPr/>
        <a:lstStyle/>
        <a:p>
          <a:endParaRPr lang="en-US"/>
        </a:p>
      </dgm:t>
    </dgm:pt>
    <dgm:pt modelId="{901E8551-75F2-4721-9746-835D8AAD8741}" type="pres">
      <dgm:prSet presAssocID="{B3BBE986-1D09-45E7-B034-3C1E26EDF6DE}" presName="hierChild3" presStyleCnt="0"/>
      <dgm:spPr/>
    </dgm:pt>
    <dgm:pt modelId="{97E2E248-BF99-4F71-9539-06DADFC8EE2E}" type="pres">
      <dgm:prSet presAssocID="{FE38AF9E-5A74-472F-8ADC-B7593C913DDC}" presName="Name19" presStyleLbl="parChTrans1D2" presStyleIdx="1" presStyleCnt="4"/>
      <dgm:spPr/>
      <dgm:t>
        <a:bodyPr/>
        <a:lstStyle/>
        <a:p>
          <a:endParaRPr lang="en-US"/>
        </a:p>
      </dgm:t>
    </dgm:pt>
    <dgm:pt modelId="{C97AF32E-168E-4609-A799-60B832DF0500}" type="pres">
      <dgm:prSet presAssocID="{AA3D8D7D-A11B-4D9A-B202-379148D94B17}" presName="Name21" presStyleCnt="0"/>
      <dgm:spPr/>
    </dgm:pt>
    <dgm:pt modelId="{B4DBD6B5-A37F-4810-B663-FADB634A9A05}" type="pres">
      <dgm:prSet presAssocID="{AA3D8D7D-A11B-4D9A-B202-379148D94B17}" presName="level2Shape" presStyleLbl="node2" presStyleIdx="0" presStyleCnt="3"/>
      <dgm:spPr/>
      <dgm:t>
        <a:bodyPr/>
        <a:lstStyle/>
        <a:p>
          <a:endParaRPr lang="en-US"/>
        </a:p>
      </dgm:t>
    </dgm:pt>
    <dgm:pt modelId="{51DC192C-0EF2-4EB6-89D1-CB29D2945EEF}" type="pres">
      <dgm:prSet presAssocID="{AA3D8D7D-A11B-4D9A-B202-379148D94B17}" presName="hierChild3" presStyleCnt="0"/>
      <dgm:spPr/>
    </dgm:pt>
    <dgm:pt modelId="{9B595C76-0EDD-4A9F-91A7-E482882080EA}" type="pres">
      <dgm:prSet presAssocID="{61B0D556-27C3-453D-8342-944AAE51419B}" presName="Name19" presStyleLbl="parChTrans1D3" presStyleIdx="4" presStyleCnt="6"/>
      <dgm:spPr/>
      <dgm:t>
        <a:bodyPr/>
        <a:lstStyle/>
        <a:p>
          <a:endParaRPr lang="en-US"/>
        </a:p>
      </dgm:t>
    </dgm:pt>
    <dgm:pt modelId="{078B753E-249D-47B2-A506-1B51FF8E61A7}" type="pres">
      <dgm:prSet presAssocID="{F8D8422B-0BB1-4A9E-8E26-8BC165CF3902}" presName="Name21" presStyleCnt="0"/>
      <dgm:spPr/>
    </dgm:pt>
    <dgm:pt modelId="{3BD459CB-5DCF-4359-BA3F-DD5B503F64C2}" type="pres">
      <dgm:prSet presAssocID="{F8D8422B-0BB1-4A9E-8E26-8BC165CF3902}" presName="level2Shape" presStyleLbl="node3" presStyleIdx="4" presStyleCnt="6"/>
      <dgm:spPr/>
      <dgm:t>
        <a:bodyPr/>
        <a:lstStyle/>
        <a:p>
          <a:endParaRPr lang="en-US"/>
        </a:p>
      </dgm:t>
    </dgm:pt>
    <dgm:pt modelId="{AD60049A-3408-4646-880C-6F3DCD84ACA3}" type="pres">
      <dgm:prSet presAssocID="{F8D8422B-0BB1-4A9E-8E26-8BC165CF3902}" presName="hierChild3" presStyleCnt="0"/>
      <dgm:spPr/>
    </dgm:pt>
    <dgm:pt modelId="{5A58AF3E-AB6C-477C-A3D8-7EE01DC2FD43}" type="pres">
      <dgm:prSet presAssocID="{5C29FFE8-24F9-4161-B19A-62916DD7593F}" presName="Name19" presStyleLbl="parChTrans1D3" presStyleIdx="5" presStyleCnt="6"/>
      <dgm:spPr/>
      <dgm:t>
        <a:bodyPr/>
        <a:lstStyle/>
        <a:p>
          <a:endParaRPr lang="en-US"/>
        </a:p>
      </dgm:t>
    </dgm:pt>
    <dgm:pt modelId="{C92888F4-83A3-4566-A4D2-5B90DED3E140}" type="pres">
      <dgm:prSet presAssocID="{B654B126-5C94-4591-A394-74803A7498E2}" presName="Name21" presStyleCnt="0"/>
      <dgm:spPr/>
    </dgm:pt>
    <dgm:pt modelId="{BBDAB997-53ED-4E9F-B66D-5D64D875FE45}" type="pres">
      <dgm:prSet presAssocID="{B654B126-5C94-4591-A394-74803A7498E2}" presName="level2Shape" presStyleLbl="node3" presStyleIdx="5" presStyleCnt="6"/>
      <dgm:spPr/>
      <dgm:t>
        <a:bodyPr/>
        <a:lstStyle/>
        <a:p>
          <a:endParaRPr lang="en-US"/>
        </a:p>
      </dgm:t>
    </dgm:pt>
    <dgm:pt modelId="{23415027-B263-45C8-A356-710C28E5B0A4}" type="pres">
      <dgm:prSet presAssocID="{B654B126-5C94-4591-A394-74803A7498E2}" presName="hierChild3" presStyleCnt="0"/>
      <dgm:spPr/>
    </dgm:pt>
    <dgm:pt modelId="{F01F971C-0F2C-44C0-A1F5-888AEFA7E545}" type="pres">
      <dgm:prSet presAssocID="{842D3DB7-9090-4987-8525-C49A3D9F5389}" presName="Name19" presStyleLbl="parChTrans1D2" presStyleIdx="2" presStyleCnt="4"/>
      <dgm:spPr/>
      <dgm:t>
        <a:bodyPr/>
        <a:lstStyle/>
        <a:p>
          <a:endParaRPr lang="en-US"/>
        </a:p>
      </dgm:t>
    </dgm:pt>
    <dgm:pt modelId="{308121D1-9330-40BA-89AD-AE84F16F438A}" type="pres">
      <dgm:prSet presAssocID="{7B7F883E-9836-446C-A2BB-01FA1C971AF5}" presName="Name21" presStyleCnt="0"/>
      <dgm:spPr/>
    </dgm:pt>
    <dgm:pt modelId="{99528E82-A689-4EC2-840A-4475DDAA52C8}" type="pres">
      <dgm:prSet presAssocID="{7B7F883E-9836-446C-A2BB-01FA1C971AF5}" presName="level2Shape" presStyleLbl="node2" presStyleIdx="1" presStyleCnt="3"/>
      <dgm:spPr/>
      <dgm:t>
        <a:bodyPr/>
        <a:lstStyle/>
        <a:p>
          <a:endParaRPr lang="en-US"/>
        </a:p>
      </dgm:t>
    </dgm:pt>
    <dgm:pt modelId="{E000A399-FDA1-4E7A-9333-E226E406BF13}" type="pres">
      <dgm:prSet presAssocID="{7B7F883E-9836-446C-A2BB-01FA1C971AF5}" presName="hierChild3" presStyleCnt="0"/>
      <dgm:spPr/>
    </dgm:pt>
    <dgm:pt modelId="{0EAF7E04-97D4-4C47-932E-DA13E8C1ED3B}" type="pres">
      <dgm:prSet presAssocID="{60072093-7F74-48D4-8601-10555F3E7832}" presName="Name19" presStyleLbl="parChTrans1D2" presStyleIdx="3" presStyleCnt="4"/>
      <dgm:spPr/>
      <dgm:t>
        <a:bodyPr/>
        <a:lstStyle/>
        <a:p>
          <a:endParaRPr lang="en-US"/>
        </a:p>
      </dgm:t>
    </dgm:pt>
    <dgm:pt modelId="{D5A0A079-F349-47B1-9070-6E33D4187C64}" type="pres">
      <dgm:prSet presAssocID="{62FF1F77-6363-485D-A515-7ACCF2EDF993}" presName="Name21" presStyleCnt="0"/>
      <dgm:spPr/>
    </dgm:pt>
    <dgm:pt modelId="{E625AC3C-2943-4E9F-A4E3-AD42929830C3}" type="pres">
      <dgm:prSet presAssocID="{62FF1F77-6363-485D-A515-7ACCF2EDF993}" presName="level2Shape" presStyleLbl="node2" presStyleIdx="2" presStyleCnt="3"/>
      <dgm:spPr/>
      <dgm:t>
        <a:bodyPr/>
        <a:lstStyle/>
        <a:p>
          <a:endParaRPr lang="en-US"/>
        </a:p>
      </dgm:t>
    </dgm:pt>
    <dgm:pt modelId="{4B31AE95-FC9F-489E-948E-5989BC31826F}" type="pres">
      <dgm:prSet presAssocID="{62FF1F77-6363-485D-A515-7ACCF2EDF993}" presName="hierChild3" presStyleCnt="0"/>
      <dgm:spPr/>
    </dgm:pt>
    <dgm:pt modelId="{FEAD7AF2-5736-447E-87E2-7BD9B8A21508}" type="pres">
      <dgm:prSet presAssocID="{BA9A2B29-96E0-4EC5-82F4-4E35E4DBB38A}" presName="bgShapesFlow" presStyleCnt="0"/>
      <dgm:spPr/>
    </dgm:pt>
  </dgm:ptLst>
  <dgm:cxnLst>
    <dgm:cxn modelId="{9A2E15F0-7540-42B5-90B6-743DEE058090}" type="presOf" srcId="{B3BBE986-1D09-45E7-B034-3C1E26EDF6DE}" destId="{05CE5FEA-567F-482B-9369-3B235EBBE1E0}" srcOrd="0" destOrd="0" presId="urn:microsoft.com/office/officeart/2005/8/layout/hierarchy6"/>
    <dgm:cxn modelId="{1F231174-75D0-4184-B60F-6ABDDB6A10A6}" type="presOf" srcId="{AA3D8D7D-A11B-4D9A-B202-379148D94B17}" destId="{B4DBD6B5-A37F-4810-B663-FADB634A9A05}" srcOrd="0" destOrd="0" presId="urn:microsoft.com/office/officeart/2005/8/layout/hierarchy6"/>
    <dgm:cxn modelId="{5B8076E3-CEE6-45D8-8FE4-668E06733498}" type="presOf" srcId="{5C29FFE8-24F9-4161-B19A-62916DD7593F}" destId="{5A58AF3E-AB6C-477C-A3D8-7EE01DC2FD43}" srcOrd="0" destOrd="0" presId="urn:microsoft.com/office/officeart/2005/8/layout/hierarchy6"/>
    <dgm:cxn modelId="{29D8D1A0-1359-4926-866C-C264DD5D2BAA}" srcId="{6E147EBE-DBF9-4D99-9145-456370B10A1B}" destId="{4506F45E-DF6A-4859-A7DE-0DB0384708C6}" srcOrd="0" destOrd="0" parTransId="{F113D869-346D-467F-A5F5-F688931A2888}" sibTransId="{F098D997-5A2C-4C93-8602-11737E08E164}"/>
    <dgm:cxn modelId="{FF3D4320-D820-494A-85E4-4FF5073D86E3}" srcId="{6E147EBE-DBF9-4D99-9145-456370B10A1B}" destId="{2974DB6E-212C-455B-A4BA-BD2FD46DE603}" srcOrd="2" destOrd="0" parTransId="{955FA990-9576-43DB-8EF2-12C7F6D2FA59}" sibTransId="{1F7235FC-28EF-436F-979B-4A4A16E74587}"/>
    <dgm:cxn modelId="{DD95CB2B-7BE6-4004-92D4-F150D0C9C682}" type="presOf" srcId="{2EF13BC7-96FE-40BE-A98B-DCBBA4894504}" destId="{A16FDC90-0C52-47D3-A3C6-CD5E4998456B}" srcOrd="0" destOrd="0" presId="urn:microsoft.com/office/officeart/2005/8/layout/hierarchy6"/>
    <dgm:cxn modelId="{A4AA18CC-C278-4F9C-A3E2-7AA1EB2C7BB3}" type="presOf" srcId="{2974DB6E-212C-455B-A4BA-BD2FD46DE603}" destId="{7FAE5045-83A4-4887-BFCB-3352AD928F58}" srcOrd="0" destOrd="0" presId="urn:microsoft.com/office/officeart/2005/8/layout/hierarchy6"/>
    <dgm:cxn modelId="{2E0847D4-7037-40E9-B3F7-9962FBBA1DA3}" type="presOf" srcId="{B654B126-5C94-4591-A394-74803A7498E2}" destId="{BBDAB997-53ED-4E9F-B66D-5D64D875FE45}" srcOrd="0" destOrd="0" presId="urn:microsoft.com/office/officeart/2005/8/layout/hierarchy6"/>
    <dgm:cxn modelId="{4EBEB3D6-C157-4EBF-B6D2-198D34A77F7C}" srcId="{2EF13BC7-96FE-40BE-A98B-DCBBA4894504}" destId="{62FF1F77-6363-485D-A515-7ACCF2EDF993}" srcOrd="3" destOrd="0" parTransId="{60072093-7F74-48D4-8601-10555F3E7832}" sibTransId="{8E3479A8-5779-4A28-8B3F-AF0E0DF33609}"/>
    <dgm:cxn modelId="{4BEEF54F-2CBE-4228-8948-D26E649C11B7}" type="presOf" srcId="{7B7F883E-9836-446C-A2BB-01FA1C971AF5}" destId="{99528E82-A689-4EC2-840A-4475DDAA52C8}" srcOrd="0" destOrd="0" presId="urn:microsoft.com/office/officeart/2005/8/layout/hierarchy6"/>
    <dgm:cxn modelId="{15393CA1-B2B4-4F43-8CBD-EBFCE69DC920}" srcId="{6E147EBE-DBF9-4D99-9145-456370B10A1B}" destId="{B3BBE986-1D09-45E7-B034-3C1E26EDF6DE}" srcOrd="3" destOrd="0" parTransId="{69707FFE-D79B-4AE0-AB1C-F4338C1CCF04}" sibTransId="{F7676CBB-73FD-4B57-B333-0606E9314250}"/>
    <dgm:cxn modelId="{371C5E72-E159-4101-B34C-1E5EF072E503}" srcId="{2EF13BC7-96FE-40BE-A98B-DCBBA4894504}" destId="{7B7F883E-9836-446C-A2BB-01FA1C971AF5}" srcOrd="2" destOrd="0" parTransId="{842D3DB7-9090-4987-8525-C49A3D9F5389}" sibTransId="{7488EBCA-929E-4BB7-A8B6-F3F11D3C2BBE}"/>
    <dgm:cxn modelId="{4A2DD669-F071-4FDF-922B-7C037F82F49A}" type="presOf" srcId="{4506F45E-DF6A-4859-A7DE-0DB0384708C6}" destId="{24AB8147-B49D-4CDC-812D-E6CF72C13049}" srcOrd="0" destOrd="0" presId="urn:microsoft.com/office/officeart/2005/8/layout/hierarchy6"/>
    <dgm:cxn modelId="{26EC9403-CF5F-43F5-92F7-7FB798A4F9E5}" type="presOf" srcId="{69707FFE-D79B-4AE0-AB1C-F4338C1CCF04}" destId="{EFAE83A3-3664-4030-8D43-3DF30078CA2A}" srcOrd="0" destOrd="0" presId="urn:microsoft.com/office/officeart/2005/8/layout/hierarchy6"/>
    <dgm:cxn modelId="{63B27AAB-18FC-428F-837E-F116B521E1C5}" type="presOf" srcId="{A2029BA0-1A72-4F91-86DF-735C39C463C9}" destId="{EB7BF93E-3641-44B2-879A-92D6222CE034}" srcOrd="0" destOrd="0" presId="urn:microsoft.com/office/officeart/2005/8/layout/hierarchy6"/>
    <dgm:cxn modelId="{61D9BC3B-4104-4F33-8783-83FB24FD7E97}" srcId="{6E147EBE-DBF9-4D99-9145-456370B10A1B}" destId="{6ABE4474-2ACD-4EB1-8160-FB64AF16B69D}" srcOrd="1" destOrd="0" parTransId="{B9D0DC4A-C49B-464C-9F3A-494BF9295706}" sibTransId="{BD49CD86-91DC-4B84-B920-F1B0EF43A2B9}"/>
    <dgm:cxn modelId="{7F2ED48A-DF51-4670-A75C-91F3FC8C932E}" srcId="{2EF13BC7-96FE-40BE-A98B-DCBBA4894504}" destId="{AA3D8D7D-A11B-4D9A-B202-379148D94B17}" srcOrd="1" destOrd="0" parTransId="{FE38AF9E-5A74-472F-8ADC-B7593C913DDC}" sibTransId="{406930A0-2C2F-435E-BBBF-26B51BEF8C0E}"/>
    <dgm:cxn modelId="{9D8117B7-35B2-4D3B-915A-EBEAC56DA22B}" type="presOf" srcId="{BA9A2B29-96E0-4EC5-82F4-4E35E4DBB38A}" destId="{BA89A1B5-E91C-423A-9129-CA4ED289AB1D}" srcOrd="0" destOrd="0" presId="urn:microsoft.com/office/officeart/2005/8/layout/hierarchy6"/>
    <dgm:cxn modelId="{60E447CD-B095-4588-98E4-4FCBF12FF92F}" srcId="{AA3D8D7D-A11B-4D9A-B202-379148D94B17}" destId="{F8D8422B-0BB1-4A9E-8E26-8BC165CF3902}" srcOrd="0" destOrd="0" parTransId="{61B0D556-27C3-453D-8342-944AAE51419B}" sibTransId="{482B373E-85FA-43C7-9EAA-D99A138DCF8A}"/>
    <dgm:cxn modelId="{D92E905F-F920-4E22-A296-CEA8CB06F4EA}" type="presOf" srcId="{955FA990-9576-43DB-8EF2-12C7F6D2FA59}" destId="{FDB4BAEE-E7CE-406D-8233-EE6CE88A5B18}" srcOrd="0" destOrd="0" presId="urn:microsoft.com/office/officeart/2005/8/layout/hierarchy6"/>
    <dgm:cxn modelId="{497F8B8A-60EC-44F0-9AA9-69C17DBBAA53}" srcId="{AA3D8D7D-A11B-4D9A-B202-379148D94B17}" destId="{B654B126-5C94-4591-A394-74803A7498E2}" srcOrd="1" destOrd="0" parTransId="{5C29FFE8-24F9-4161-B19A-62916DD7593F}" sibTransId="{D14C0A2A-78E3-46FB-9BB1-2B9609C9B690}"/>
    <dgm:cxn modelId="{0C98C5DD-8B5B-497A-A2FF-085B98E2DD04}" type="presOf" srcId="{B9D0DC4A-C49B-464C-9F3A-494BF9295706}" destId="{AC96A4F1-EFD1-417D-BB2E-B7DB365654AC}" srcOrd="0" destOrd="0" presId="urn:microsoft.com/office/officeart/2005/8/layout/hierarchy6"/>
    <dgm:cxn modelId="{9083756F-5DAC-45F8-8D66-FC1B68F56CED}" type="presOf" srcId="{F8D8422B-0BB1-4A9E-8E26-8BC165CF3902}" destId="{3BD459CB-5DCF-4359-BA3F-DD5B503F64C2}" srcOrd="0" destOrd="0" presId="urn:microsoft.com/office/officeart/2005/8/layout/hierarchy6"/>
    <dgm:cxn modelId="{B19D9FBE-C349-4933-9D1B-8D6186F81033}" type="presOf" srcId="{60072093-7F74-48D4-8601-10555F3E7832}" destId="{0EAF7E04-97D4-4C47-932E-DA13E8C1ED3B}" srcOrd="0" destOrd="0" presId="urn:microsoft.com/office/officeart/2005/8/layout/hierarchy6"/>
    <dgm:cxn modelId="{E850F47C-3274-4C33-958B-EDD162E25216}" type="presOf" srcId="{61B0D556-27C3-453D-8342-944AAE51419B}" destId="{9B595C76-0EDD-4A9F-91A7-E482882080EA}" srcOrd="0" destOrd="0" presId="urn:microsoft.com/office/officeart/2005/8/layout/hierarchy6"/>
    <dgm:cxn modelId="{1D57A3AA-8F2C-49ED-AAD1-B41787659909}" type="presOf" srcId="{842D3DB7-9090-4987-8525-C49A3D9F5389}" destId="{F01F971C-0F2C-44C0-A1F5-888AEFA7E545}" srcOrd="0" destOrd="0" presId="urn:microsoft.com/office/officeart/2005/8/layout/hierarchy6"/>
    <dgm:cxn modelId="{8425C625-CB55-4AE1-A852-6840D8BC4BAD}" type="presOf" srcId="{6E147EBE-DBF9-4D99-9145-456370B10A1B}" destId="{5F6AD610-627F-4402-A69F-A8D3296FB416}" srcOrd="0" destOrd="0" presId="urn:microsoft.com/office/officeart/2005/8/layout/hierarchy6"/>
    <dgm:cxn modelId="{BA2B59E0-2AAC-4DAA-AE75-C5F3CB2BF20C}" type="presOf" srcId="{62FF1F77-6363-485D-A515-7ACCF2EDF993}" destId="{E625AC3C-2943-4E9F-A4E3-AD42929830C3}" srcOrd="0" destOrd="0" presId="urn:microsoft.com/office/officeart/2005/8/layout/hierarchy6"/>
    <dgm:cxn modelId="{1199971C-3D43-4AEF-9C35-74361AE2528F}" srcId="{BA9A2B29-96E0-4EC5-82F4-4E35E4DBB38A}" destId="{2EF13BC7-96FE-40BE-A98B-DCBBA4894504}" srcOrd="0" destOrd="0" parTransId="{63F9E5FC-3961-4441-9F9C-8EE9F25FBE5C}" sibTransId="{6138DF32-CF3D-42A6-93C6-C5009197D51C}"/>
    <dgm:cxn modelId="{4074754A-C394-4AC6-9509-00ED3FFBBC4A}" type="presOf" srcId="{FE38AF9E-5A74-472F-8ADC-B7593C913DDC}" destId="{97E2E248-BF99-4F71-9539-06DADFC8EE2E}" srcOrd="0" destOrd="0" presId="urn:microsoft.com/office/officeart/2005/8/layout/hierarchy6"/>
    <dgm:cxn modelId="{DAAEFAB3-CE84-41AA-8575-573939B92F17}" srcId="{2EF13BC7-96FE-40BE-A98B-DCBBA4894504}" destId="{6E147EBE-DBF9-4D99-9145-456370B10A1B}" srcOrd="0" destOrd="0" parTransId="{A2029BA0-1A72-4F91-86DF-735C39C463C9}" sibTransId="{191CAF15-C249-43AA-8C76-BD61D07A1147}"/>
    <dgm:cxn modelId="{23B69356-2745-4C2F-A91E-59C367F071CD}" type="presOf" srcId="{6ABE4474-2ACD-4EB1-8160-FB64AF16B69D}" destId="{323AB134-EE5C-426D-A0B5-583163013BDB}" srcOrd="0" destOrd="0" presId="urn:microsoft.com/office/officeart/2005/8/layout/hierarchy6"/>
    <dgm:cxn modelId="{36B0B588-C298-4834-95D0-6A9CB1361F33}" type="presOf" srcId="{F113D869-346D-467F-A5F5-F688931A2888}" destId="{77471E89-109B-4A52-B4AC-58C512F9BCE6}" srcOrd="0" destOrd="0" presId="urn:microsoft.com/office/officeart/2005/8/layout/hierarchy6"/>
    <dgm:cxn modelId="{C5CA3905-9EC1-4FA7-A46D-CAB27B82BBB9}" type="presParOf" srcId="{BA89A1B5-E91C-423A-9129-CA4ED289AB1D}" destId="{425D1B04-0453-4856-8C64-E86EF43E5F4E}" srcOrd="0" destOrd="0" presId="urn:microsoft.com/office/officeart/2005/8/layout/hierarchy6"/>
    <dgm:cxn modelId="{8E139D47-DCEC-4154-A74B-D3C7FEA80139}" type="presParOf" srcId="{425D1B04-0453-4856-8C64-E86EF43E5F4E}" destId="{3AD99C42-9CAA-4A8B-A9D4-F745AE535510}" srcOrd="0" destOrd="0" presId="urn:microsoft.com/office/officeart/2005/8/layout/hierarchy6"/>
    <dgm:cxn modelId="{4983640F-11D2-4E0E-8784-1B6F131B1B7B}" type="presParOf" srcId="{3AD99C42-9CAA-4A8B-A9D4-F745AE535510}" destId="{0C87A53B-2157-469B-B436-33F82E7F2B76}" srcOrd="0" destOrd="0" presId="urn:microsoft.com/office/officeart/2005/8/layout/hierarchy6"/>
    <dgm:cxn modelId="{E0B42324-61AE-46E2-8943-8D6FCDB1F75A}" type="presParOf" srcId="{0C87A53B-2157-469B-B436-33F82E7F2B76}" destId="{A16FDC90-0C52-47D3-A3C6-CD5E4998456B}" srcOrd="0" destOrd="0" presId="urn:microsoft.com/office/officeart/2005/8/layout/hierarchy6"/>
    <dgm:cxn modelId="{3B8E598F-B6CC-4993-B138-EE1CCA7E21CE}" type="presParOf" srcId="{0C87A53B-2157-469B-B436-33F82E7F2B76}" destId="{389F3999-1282-4AFA-A47C-6EADD20DE90E}" srcOrd="1" destOrd="0" presId="urn:microsoft.com/office/officeart/2005/8/layout/hierarchy6"/>
    <dgm:cxn modelId="{CA746DB7-F390-4D55-9885-52B730C68A58}" type="presParOf" srcId="{389F3999-1282-4AFA-A47C-6EADD20DE90E}" destId="{EB7BF93E-3641-44B2-879A-92D6222CE034}" srcOrd="0" destOrd="0" presId="urn:microsoft.com/office/officeart/2005/8/layout/hierarchy6"/>
    <dgm:cxn modelId="{39C06A8C-89A2-464F-AE5B-AD9A5F284FED}" type="presParOf" srcId="{389F3999-1282-4AFA-A47C-6EADD20DE90E}" destId="{24DA829C-CCFE-4A9D-B4DD-FE0607FABE91}" srcOrd="1" destOrd="0" presId="urn:microsoft.com/office/officeart/2005/8/layout/hierarchy6"/>
    <dgm:cxn modelId="{D089E879-AEF8-40D3-9F3E-2F17843A027F}" type="presParOf" srcId="{24DA829C-CCFE-4A9D-B4DD-FE0607FABE91}" destId="{5F6AD610-627F-4402-A69F-A8D3296FB416}" srcOrd="0" destOrd="0" presId="urn:microsoft.com/office/officeart/2005/8/layout/hierarchy6"/>
    <dgm:cxn modelId="{0EF97AA1-A9AE-4698-9C00-BA1DD2DAA6D2}" type="presParOf" srcId="{24DA829C-CCFE-4A9D-B4DD-FE0607FABE91}" destId="{978E794E-9ED3-4A48-A421-D16C2C358072}" srcOrd="1" destOrd="0" presId="urn:microsoft.com/office/officeart/2005/8/layout/hierarchy6"/>
    <dgm:cxn modelId="{D47DC8E2-6F4B-4758-B708-F30C1A53678D}" type="presParOf" srcId="{978E794E-9ED3-4A48-A421-D16C2C358072}" destId="{77471E89-109B-4A52-B4AC-58C512F9BCE6}" srcOrd="0" destOrd="0" presId="urn:microsoft.com/office/officeart/2005/8/layout/hierarchy6"/>
    <dgm:cxn modelId="{ADA8F52F-809D-4DC5-9F88-2DC2F9A0CBCA}" type="presParOf" srcId="{978E794E-9ED3-4A48-A421-D16C2C358072}" destId="{2672F08E-21DC-4DAA-A64A-F480630992A2}" srcOrd="1" destOrd="0" presId="urn:microsoft.com/office/officeart/2005/8/layout/hierarchy6"/>
    <dgm:cxn modelId="{FD42CB97-CC0A-4AA2-BAAA-367393ED906C}" type="presParOf" srcId="{2672F08E-21DC-4DAA-A64A-F480630992A2}" destId="{24AB8147-B49D-4CDC-812D-E6CF72C13049}" srcOrd="0" destOrd="0" presId="urn:microsoft.com/office/officeart/2005/8/layout/hierarchy6"/>
    <dgm:cxn modelId="{17E27C66-644D-46E7-9374-28D0AE4334E9}" type="presParOf" srcId="{2672F08E-21DC-4DAA-A64A-F480630992A2}" destId="{18E09DF3-8C3E-47FF-8388-2259D2DE1617}" srcOrd="1" destOrd="0" presId="urn:microsoft.com/office/officeart/2005/8/layout/hierarchy6"/>
    <dgm:cxn modelId="{4FBA0676-D3B7-406B-92E4-FB4112C80DFA}" type="presParOf" srcId="{978E794E-9ED3-4A48-A421-D16C2C358072}" destId="{AC96A4F1-EFD1-417D-BB2E-B7DB365654AC}" srcOrd="2" destOrd="0" presId="urn:microsoft.com/office/officeart/2005/8/layout/hierarchy6"/>
    <dgm:cxn modelId="{A3641264-87B8-48C8-BCDC-DC06A21BF6FE}" type="presParOf" srcId="{978E794E-9ED3-4A48-A421-D16C2C358072}" destId="{89C76401-C898-44A7-B928-91850FE7A549}" srcOrd="3" destOrd="0" presId="urn:microsoft.com/office/officeart/2005/8/layout/hierarchy6"/>
    <dgm:cxn modelId="{57CA3A48-DC8A-4F72-A397-DAE17EE7BF98}" type="presParOf" srcId="{89C76401-C898-44A7-B928-91850FE7A549}" destId="{323AB134-EE5C-426D-A0B5-583163013BDB}" srcOrd="0" destOrd="0" presId="urn:microsoft.com/office/officeart/2005/8/layout/hierarchy6"/>
    <dgm:cxn modelId="{247FE72F-3146-4F15-8B60-B7D6BEE1EDF5}" type="presParOf" srcId="{89C76401-C898-44A7-B928-91850FE7A549}" destId="{F1CCF74F-4AAF-4FA8-BBBE-735FA4B8E6EE}" srcOrd="1" destOrd="0" presId="urn:microsoft.com/office/officeart/2005/8/layout/hierarchy6"/>
    <dgm:cxn modelId="{2AE6BC84-E1B3-4C0E-B8B8-03ECF6ED1D07}" type="presParOf" srcId="{978E794E-9ED3-4A48-A421-D16C2C358072}" destId="{FDB4BAEE-E7CE-406D-8233-EE6CE88A5B18}" srcOrd="4" destOrd="0" presId="urn:microsoft.com/office/officeart/2005/8/layout/hierarchy6"/>
    <dgm:cxn modelId="{CB6E5C8C-2E11-40E5-9649-F38EC55D7C50}" type="presParOf" srcId="{978E794E-9ED3-4A48-A421-D16C2C358072}" destId="{B2993F96-0928-451E-BAB2-91F8CE018AE0}" srcOrd="5" destOrd="0" presId="urn:microsoft.com/office/officeart/2005/8/layout/hierarchy6"/>
    <dgm:cxn modelId="{5892DDC5-140A-46A2-91A7-08897E812972}" type="presParOf" srcId="{B2993F96-0928-451E-BAB2-91F8CE018AE0}" destId="{7FAE5045-83A4-4887-BFCB-3352AD928F58}" srcOrd="0" destOrd="0" presId="urn:microsoft.com/office/officeart/2005/8/layout/hierarchy6"/>
    <dgm:cxn modelId="{3555A717-8E93-4127-B8F6-332FE1E87B13}" type="presParOf" srcId="{B2993F96-0928-451E-BAB2-91F8CE018AE0}" destId="{E2527254-40F1-43BC-96CF-7E76DDBA2E4C}" srcOrd="1" destOrd="0" presId="urn:microsoft.com/office/officeart/2005/8/layout/hierarchy6"/>
    <dgm:cxn modelId="{C7EF66F4-481C-4ADA-AECB-81E3D78E294D}" type="presParOf" srcId="{978E794E-9ED3-4A48-A421-D16C2C358072}" destId="{EFAE83A3-3664-4030-8D43-3DF30078CA2A}" srcOrd="6" destOrd="0" presId="urn:microsoft.com/office/officeart/2005/8/layout/hierarchy6"/>
    <dgm:cxn modelId="{232F8EF3-217C-41E8-85F5-DC4A6365F6C5}" type="presParOf" srcId="{978E794E-9ED3-4A48-A421-D16C2C358072}" destId="{FB52FE1C-15C2-42E6-B89A-B1C97C8503CA}" srcOrd="7" destOrd="0" presId="urn:microsoft.com/office/officeart/2005/8/layout/hierarchy6"/>
    <dgm:cxn modelId="{85B89EDE-2264-42EF-819F-BDBA525017B1}" type="presParOf" srcId="{FB52FE1C-15C2-42E6-B89A-B1C97C8503CA}" destId="{05CE5FEA-567F-482B-9369-3B235EBBE1E0}" srcOrd="0" destOrd="0" presId="urn:microsoft.com/office/officeart/2005/8/layout/hierarchy6"/>
    <dgm:cxn modelId="{55B52E4B-9BCE-4420-821A-D2A4683B715A}" type="presParOf" srcId="{FB52FE1C-15C2-42E6-B89A-B1C97C8503CA}" destId="{901E8551-75F2-4721-9746-835D8AAD8741}" srcOrd="1" destOrd="0" presId="urn:microsoft.com/office/officeart/2005/8/layout/hierarchy6"/>
    <dgm:cxn modelId="{27184792-45F2-48EA-B580-D96959C50AF7}" type="presParOf" srcId="{389F3999-1282-4AFA-A47C-6EADD20DE90E}" destId="{97E2E248-BF99-4F71-9539-06DADFC8EE2E}" srcOrd="2" destOrd="0" presId="urn:microsoft.com/office/officeart/2005/8/layout/hierarchy6"/>
    <dgm:cxn modelId="{4EB12C06-C9BB-4C92-9A07-A8AEE1C6ED2A}" type="presParOf" srcId="{389F3999-1282-4AFA-A47C-6EADD20DE90E}" destId="{C97AF32E-168E-4609-A799-60B832DF0500}" srcOrd="3" destOrd="0" presId="urn:microsoft.com/office/officeart/2005/8/layout/hierarchy6"/>
    <dgm:cxn modelId="{1CD0DA85-DEC7-42A1-A157-663A8A29E54F}" type="presParOf" srcId="{C97AF32E-168E-4609-A799-60B832DF0500}" destId="{B4DBD6B5-A37F-4810-B663-FADB634A9A05}" srcOrd="0" destOrd="0" presId="urn:microsoft.com/office/officeart/2005/8/layout/hierarchy6"/>
    <dgm:cxn modelId="{574352F2-C327-4BCE-9541-3F490157807B}" type="presParOf" srcId="{C97AF32E-168E-4609-A799-60B832DF0500}" destId="{51DC192C-0EF2-4EB6-89D1-CB29D2945EEF}" srcOrd="1" destOrd="0" presId="urn:microsoft.com/office/officeart/2005/8/layout/hierarchy6"/>
    <dgm:cxn modelId="{6174AAF4-1069-4A41-BAED-088B1FB90DAE}" type="presParOf" srcId="{51DC192C-0EF2-4EB6-89D1-CB29D2945EEF}" destId="{9B595C76-0EDD-4A9F-91A7-E482882080EA}" srcOrd="0" destOrd="0" presId="urn:microsoft.com/office/officeart/2005/8/layout/hierarchy6"/>
    <dgm:cxn modelId="{78224B2C-E452-4BAB-B063-463338036B75}" type="presParOf" srcId="{51DC192C-0EF2-4EB6-89D1-CB29D2945EEF}" destId="{078B753E-249D-47B2-A506-1B51FF8E61A7}" srcOrd="1" destOrd="0" presId="urn:microsoft.com/office/officeart/2005/8/layout/hierarchy6"/>
    <dgm:cxn modelId="{86AB20BD-304B-435F-99C0-EF77E3C7BF2B}" type="presParOf" srcId="{078B753E-249D-47B2-A506-1B51FF8E61A7}" destId="{3BD459CB-5DCF-4359-BA3F-DD5B503F64C2}" srcOrd="0" destOrd="0" presId="urn:microsoft.com/office/officeart/2005/8/layout/hierarchy6"/>
    <dgm:cxn modelId="{D559E7EB-69AF-4F5D-9DCF-22F5F9D7AB01}" type="presParOf" srcId="{078B753E-249D-47B2-A506-1B51FF8E61A7}" destId="{AD60049A-3408-4646-880C-6F3DCD84ACA3}" srcOrd="1" destOrd="0" presId="urn:microsoft.com/office/officeart/2005/8/layout/hierarchy6"/>
    <dgm:cxn modelId="{ABBBAC17-67E6-4CB2-B25C-23043D92CC01}" type="presParOf" srcId="{51DC192C-0EF2-4EB6-89D1-CB29D2945EEF}" destId="{5A58AF3E-AB6C-477C-A3D8-7EE01DC2FD43}" srcOrd="2" destOrd="0" presId="urn:microsoft.com/office/officeart/2005/8/layout/hierarchy6"/>
    <dgm:cxn modelId="{862B0763-B6B9-4460-B54E-DD229501E3D6}" type="presParOf" srcId="{51DC192C-0EF2-4EB6-89D1-CB29D2945EEF}" destId="{C92888F4-83A3-4566-A4D2-5B90DED3E140}" srcOrd="3" destOrd="0" presId="urn:microsoft.com/office/officeart/2005/8/layout/hierarchy6"/>
    <dgm:cxn modelId="{FDA29E75-E382-4EF3-A45A-8E6D304F43C3}" type="presParOf" srcId="{C92888F4-83A3-4566-A4D2-5B90DED3E140}" destId="{BBDAB997-53ED-4E9F-B66D-5D64D875FE45}" srcOrd="0" destOrd="0" presId="urn:microsoft.com/office/officeart/2005/8/layout/hierarchy6"/>
    <dgm:cxn modelId="{F1DCDF92-045E-4E72-BB2F-76A4AEF0F92D}" type="presParOf" srcId="{C92888F4-83A3-4566-A4D2-5B90DED3E140}" destId="{23415027-B263-45C8-A356-710C28E5B0A4}" srcOrd="1" destOrd="0" presId="urn:microsoft.com/office/officeart/2005/8/layout/hierarchy6"/>
    <dgm:cxn modelId="{193654CB-047C-4B01-AC88-84581B118760}" type="presParOf" srcId="{389F3999-1282-4AFA-A47C-6EADD20DE90E}" destId="{F01F971C-0F2C-44C0-A1F5-888AEFA7E545}" srcOrd="4" destOrd="0" presId="urn:microsoft.com/office/officeart/2005/8/layout/hierarchy6"/>
    <dgm:cxn modelId="{8A592CB2-1897-434E-8052-D12D055B0331}" type="presParOf" srcId="{389F3999-1282-4AFA-A47C-6EADD20DE90E}" destId="{308121D1-9330-40BA-89AD-AE84F16F438A}" srcOrd="5" destOrd="0" presId="urn:microsoft.com/office/officeart/2005/8/layout/hierarchy6"/>
    <dgm:cxn modelId="{705B4923-76EB-4E1F-B1ED-7547FC427C1F}" type="presParOf" srcId="{308121D1-9330-40BA-89AD-AE84F16F438A}" destId="{99528E82-A689-4EC2-840A-4475DDAA52C8}" srcOrd="0" destOrd="0" presId="urn:microsoft.com/office/officeart/2005/8/layout/hierarchy6"/>
    <dgm:cxn modelId="{9B1D399B-F698-4637-AFEF-E08EDA4B7BCF}" type="presParOf" srcId="{308121D1-9330-40BA-89AD-AE84F16F438A}" destId="{E000A399-FDA1-4E7A-9333-E226E406BF13}" srcOrd="1" destOrd="0" presId="urn:microsoft.com/office/officeart/2005/8/layout/hierarchy6"/>
    <dgm:cxn modelId="{EB18E86B-3179-40A9-B187-46562DA603DF}" type="presParOf" srcId="{389F3999-1282-4AFA-A47C-6EADD20DE90E}" destId="{0EAF7E04-97D4-4C47-932E-DA13E8C1ED3B}" srcOrd="6" destOrd="0" presId="urn:microsoft.com/office/officeart/2005/8/layout/hierarchy6"/>
    <dgm:cxn modelId="{4C1ACAB4-D0C9-4511-9183-D964A3501704}" type="presParOf" srcId="{389F3999-1282-4AFA-A47C-6EADD20DE90E}" destId="{D5A0A079-F349-47B1-9070-6E33D4187C64}" srcOrd="7" destOrd="0" presId="urn:microsoft.com/office/officeart/2005/8/layout/hierarchy6"/>
    <dgm:cxn modelId="{8529DF5E-BF9E-406F-894D-B0D1317B7557}" type="presParOf" srcId="{D5A0A079-F349-47B1-9070-6E33D4187C64}" destId="{E625AC3C-2943-4E9F-A4E3-AD42929830C3}" srcOrd="0" destOrd="0" presId="urn:microsoft.com/office/officeart/2005/8/layout/hierarchy6"/>
    <dgm:cxn modelId="{ECF20951-D6CB-49ED-9C0A-F4075F2F2711}" type="presParOf" srcId="{D5A0A079-F349-47B1-9070-6E33D4187C64}" destId="{4B31AE95-FC9F-489E-948E-5989BC31826F}" srcOrd="1" destOrd="0" presId="urn:microsoft.com/office/officeart/2005/8/layout/hierarchy6"/>
    <dgm:cxn modelId="{B42996DC-C50D-4550-AD06-AF807743FD6A}" type="presParOf" srcId="{BA89A1B5-E91C-423A-9129-CA4ED289AB1D}" destId="{FEAD7AF2-5736-447E-87E2-7BD9B8A2150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16FDC90-0C52-47D3-A3C6-CD5E4998456B}">
      <dsp:nvSpPr>
        <dsp:cNvPr id="0" name=""/>
        <dsp:cNvSpPr/>
      </dsp:nvSpPr>
      <dsp:spPr>
        <a:xfrm>
          <a:off x="4863448" y="0"/>
          <a:ext cx="934417" cy="62294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Data types</a:t>
          </a:r>
          <a:endParaRPr lang="en-US" sz="2000" kern="1200" dirty="0"/>
        </a:p>
      </dsp:txBody>
      <dsp:txXfrm>
        <a:off x="4863448" y="0"/>
        <a:ext cx="934417" cy="622944"/>
      </dsp:txXfrm>
    </dsp:sp>
    <dsp:sp modelId="{EB7BF93E-3641-44B2-879A-92D6222CE034}">
      <dsp:nvSpPr>
        <dsp:cNvPr id="0" name=""/>
        <dsp:cNvSpPr/>
      </dsp:nvSpPr>
      <dsp:spPr>
        <a:xfrm>
          <a:off x="2276027" y="622944"/>
          <a:ext cx="3054629" cy="235703"/>
        </a:xfrm>
        <a:custGeom>
          <a:avLst/>
          <a:gdLst/>
          <a:ahLst/>
          <a:cxnLst/>
          <a:rect l="0" t="0" r="0" b="0"/>
          <a:pathLst>
            <a:path>
              <a:moveTo>
                <a:pt x="3054629" y="0"/>
              </a:moveTo>
              <a:lnTo>
                <a:pt x="3054629" y="117851"/>
              </a:lnTo>
              <a:lnTo>
                <a:pt x="0" y="117851"/>
              </a:lnTo>
              <a:lnTo>
                <a:pt x="0" y="23570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6AD610-627F-4402-A69F-A8D3296FB416}">
      <dsp:nvSpPr>
        <dsp:cNvPr id="0" name=""/>
        <dsp:cNvSpPr/>
      </dsp:nvSpPr>
      <dsp:spPr>
        <a:xfrm>
          <a:off x="1808819" y="858648"/>
          <a:ext cx="934417" cy="62294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Integer</a:t>
          </a:r>
          <a:endParaRPr lang="en-US" sz="2000" kern="1200" dirty="0"/>
        </a:p>
      </dsp:txBody>
      <dsp:txXfrm>
        <a:off x="1808819" y="858648"/>
        <a:ext cx="934417" cy="622944"/>
      </dsp:txXfrm>
    </dsp:sp>
    <dsp:sp modelId="{77471E89-109B-4A52-B4AC-58C512F9BCE6}">
      <dsp:nvSpPr>
        <dsp:cNvPr id="0" name=""/>
        <dsp:cNvSpPr/>
      </dsp:nvSpPr>
      <dsp:spPr>
        <a:xfrm>
          <a:off x="471686" y="1481593"/>
          <a:ext cx="1804341" cy="262652"/>
        </a:xfrm>
        <a:custGeom>
          <a:avLst/>
          <a:gdLst/>
          <a:ahLst/>
          <a:cxnLst/>
          <a:rect l="0" t="0" r="0" b="0"/>
          <a:pathLst>
            <a:path>
              <a:moveTo>
                <a:pt x="1804341" y="0"/>
              </a:moveTo>
              <a:lnTo>
                <a:pt x="1804341" y="131326"/>
              </a:lnTo>
              <a:lnTo>
                <a:pt x="0" y="131326"/>
              </a:lnTo>
              <a:lnTo>
                <a:pt x="0" y="262652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AB8147-B49D-4CDC-812D-E6CF72C13049}">
      <dsp:nvSpPr>
        <dsp:cNvPr id="0" name=""/>
        <dsp:cNvSpPr/>
      </dsp:nvSpPr>
      <dsp:spPr>
        <a:xfrm>
          <a:off x="4477" y="1744245"/>
          <a:ext cx="934417" cy="622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byte</a:t>
          </a:r>
          <a:endParaRPr lang="en-US" sz="2000" kern="1200" dirty="0"/>
        </a:p>
      </dsp:txBody>
      <dsp:txXfrm>
        <a:off x="4477" y="1744245"/>
        <a:ext cx="934417" cy="622944"/>
      </dsp:txXfrm>
    </dsp:sp>
    <dsp:sp modelId="{AC96A4F1-EFD1-417D-BB2E-B7DB365654AC}">
      <dsp:nvSpPr>
        <dsp:cNvPr id="0" name=""/>
        <dsp:cNvSpPr/>
      </dsp:nvSpPr>
      <dsp:spPr>
        <a:xfrm>
          <a:off x="1686429" y="1481593"/>
          <a:ext cx="589598" cy="262652"/>
        </a:xfrm>
        <a:custGeom>
          <a:avLst/>
          <a:gdLst/>
          <a:ahLst/>
          <a:cxnLst/>
          <a:rect l="0" t="0" r="0" b="0"/>
          <a:pathLst>
            <a:path>
              <a:moveTo>
                <a:pt x="589598" y="0"/>
              </a:moveTo>
              <a:lnTo>
                <a:pt x="589598" y="131326"/>
              </a:lnTo>
              <a:lnTo>
                <a:pt x="0" y="131326"/>
              </a:lnTo>
              <a:lnTo>
                <a:pt x="0" y="262652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3AB134-EE5C-426D-A0B5-583163013BDB}">
      <dsp:nvSpPr>
        <dsp:cNvPr id="0" name=""/>
        <dsp:cNvSpPr/>
      </dsp:nvSpPr>
      <dsp:spPr>
        <a:xfrm>
          <a:off x="1219220" y="1744245"/>
          <a:ext cx="934417" cy="622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short</a:t>
          </a:r>
          <a:endParaRPr lang="en-US" sz="2000" kern="1200" dirty="0"/>
        </a:p>
      </dsp:txBody>
      <dsp:txXfrm>
        <a:off x="1219220" y="1744245"/>
        <a:ext cx="934417" cy="622944"/>
      </dsp:txXfrm>
    </dsp:sp>
    <dsp:sp modelId="{FDB4BAEE-E7CE-406D-8233-EE6CE88A5B18}">
      <dsp:nvSpPr>
        <dsp:cNvPr id="0" name=""/>
        <dsp:cNvSpPr/>
      </dsp:nvSpPr>
      <dsp:spPr>
        <a:xfrm>
          <a:off x="2276027" y="1481593"/>
          <a:ext cx="625143" cy="2626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326"/>
              </a:lnTo>
              <a:lnTo>
                <a:pt x="625143" y="131326"/>
              </a:lnTo>
              <a:lnTo>
                <a:pt x="625143" y="262652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AE5045-83A4-4887-BFCB-3352AD928F58}">
      <dsp:nvSpPr>
        <dsp:cNvPr id="0" name=""/>
        <dsp:cNvSpPr/>
      </dsp:nvSpPr>
      <dsp:spPr>
        <a:xfrm>
          <a:off x="2433963" y="1744245"/>
          <a:ext cx="934417" cy="622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int</a:t>
          </a:r>
          <a:endParaRPr lang="en-US" sz="2000" kern="1200" dirty="0"/>
        </a:p>
      </dsp:txBody>
      <dsp:txXfrm>
        <a:off x="2433963" y="1744245"/>
        <a:ext cx="934417" cy="622944"/>
      </dsp:txXfrm>
    </dsp:sp>
    <dsp:sp modelId="{EFAE83A3-3664-4030-8D43-3DF30078CA2A}">
      <dsp:nvSpPr>
        <dsp:cNvPr id="0" name=""/>
        <dsp:cNvSpPr/>
      </dsp:nvSpPr>
      <dsp:spPr>
        <a:xfrm>
          <a:off x="2276027" y="1481593"/>
          <a:ext cx="1839886" cy="2626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326"/>
              </a:lnTo>
              <a:lnTo>
                <a:pt x="1839886" y="131326"/>
              </a:lnTo>
              <a:lnTo>
                <a:pt x="1839886" y="262652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CE5FEA-567F-482B-9369-3B235EBBE1E0}">
      <dsp:nvSpPr>
        <dsp:cNvPr id="0" name=""/>
        <dsp:cNvSpPr/>
      </dsp:nvSpPr>
      <dsp:spPr>
        <a:xfrm>
          <a:off x="3648705" y="1744245"/>
          <a:ext cx="934417" cy="622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long</a:t>
          </a:r>
          <a:endParaRPr lang="en-US" sz="2000" kern="1200" dirty="0"/>
        </a:p>
      </dsp:txBody>
      <dsp:txXfrm>
        <a:off x="3648705" y="1744245"/>
        <a:ext cx="934417" cy="622944"/>
      </dsp:txXfrm>
    </dsp:sp>
    <dsp:sp modelId="{97E2E248-BF99-4F71-9539-06DADFC8EE2E}">
      <dsp:nvSpPr>
        <dsp:cNvPr id="0" name=""/>
        <dsp:cNvSpPr/>
      </dsp:nvSpPr>
      <dsp:spPr>
        <a:xfrm>
          <a:off x="5330656" y="622944"/>
          <a:ext cx="607371" cy="2491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588"/>
              </a:lnTo>
              <a:lnTo>
                <a:pt x="607371" y="124588"/>
              </a:lnTo>
              <a:lnTo>
                <a:pt x="607371" y="24917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DBD6B5-A37F-4810-B663-FADB634A9A05}">
      <dsp:nvSpPr>
        <dsp:cNvPr id="0" name=""/>
        <dsp:cNvSpPr/>
      </dsp:nvSpPr>
      <dsp:spPr>
        <a:xfrm>
          <a:off x="5470819" y="872122"/>
          <a:ext cx="934417" cy="62294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C00000"/>
              </a:solidFill>
            </a:rPr>
            <a:t>Floating point</a:t>
          </a:r>
          <a:endParaRPr lang="en-US" sz="2000" kern="1200" dirty="0">
            <a:solidFill>
              <a:srgbClr val="C00000"/>
            </a:solidFill>
          </a:endParaRPr>
        </a:p>
      </dsp:txBody>
      <dsp:txXfrm>
        <a:off x="5470819" y="872122"/>
        <a:ext cx="934417" cy="622944"/>
      </dsp:txXfrm>
    </dsp:sp>
    <dsp:sp modelId="{9B595C76-0EDD-4A9F-91A7-E482882080EA}">
      <dsp:nvSpPr>
        <dsp:cNvPr id="0" name=""/>
        <dsp:cNvSpPr/>
      </dsp:nvSpPr>
      <dsp:spPr>
        <a:xfrm>
          <a:off x="5330656" y="1495067"/>
          <a:ext cx="607371" cy="249177"/>
        </a:xfrm>
        <a:custGeom>
          <a:avLst/>
          <a:gdLst/>
          <a:ahLst/>
          <a:cxnLst/>
          <a:rect l="0" t="0" r="0" b="0"/>
          <a:pathLst>
            <a:path>
              <a:moveTo>
                <a:pt x="607371" y="0"/>
              </a:moveTo>
              <a:lnTo>
                <a:pt x="607371" y="124588"/>
              </a:lnTo>
              <a:lnTo>
                <a:pt x="0" y="124588"/>
              </a:lnTo>
              <a:lnTo>
                <a:pt x="0" y="24917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D459CB-5DCF-4359-BA3F-DD5B503F64C2}">
      <dsp:nvSpPr>
        <dsp:cNvPr id="0" name=""/>
        <dsp:cNvSpPr/>
      </dsp:nvSpPr>
      <dsp:spPr>
        <a:xfrm>
          <a:off x="4863448" y="1744245"/>
          <a:ext cx="934417" cy="622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C00000"/>
              </a:solidFill>
            </a:rPr>
            <a:t>float</a:t>
          </a:r>
          <a:endParaRPr lang="en-US" sz="2000" kern="1200" dirty="0">
            <a:solidFill>
              <a:srgbClr val="C00000"/>
            </a:solidFill>
          </a:endParaRPr>
        </a:p>
      </dsp:txBody>
      <dsp:txXfrm>
        <a:off x="4863448" y="1744245"/>
        <a:ext cx="934417" cy="622944"/>
      </dsp:txXfrm>
    </dsp:sp>
    <dsp:sp modelId="{5A58AF3E-AB6C-477C-A3D8-7EE01DC2FD43}">
      <dsp:nvSpPr>
        <dsp:cNvPr id="0" name=""/>
        <dsp:cNvSpPr/>
      </dsp:nvSpPr>
      <dsp:spPr>
        <a:xfrm>
          <a:off x="5938028" y="1495067"/>
          <a:ext cx="607371" cy="2491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588"/>
              </a:lnTo>
              <a:lnTo>
                <a:pt x="607371" y="124588"/>
              </a:lnTo>
              <a:lnTo>
                <a:pt x="607371" y="24917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DAB997-53ED-4E9F-B66D-5D64D875FE45}">
      <dsp:nvSpPr>
        <dsp:cNvPr id="0" name=""/>
        <dsp:cNvSpPr/>
      </dsp:nvSpPr>
      <dsp:spPr>
        <a:xfrm>
          <a:off x="6078190" y="1744245"/>
          <a:ext cx="934417" cy="622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C00000"/>
              </a:solidFill>
            </a:rPr>
            <a:t>double</a:t>
          </a:r>
          <a:endParaRPr lang="en-US" sz="2000" kern="1200" dirty="0">
            <a:solidFill>
              <a:srgbClr val="C00000"/>
            </a:solidFill>
          </a:endParaRPr>
        </a:p>
      </dsp:txBody>
      <dsp:txXfrm>
        <a:off x="6078190" y="1744245"/>
        <a:ext cx="934417" cy="622944"/>
      </dsp:txXfrm>
    </dsp:sp>
    <dsp:sp modelId="{F01F971C-0F2C-44C0-A1F5-888AEFA7E545}">
      <dsp:nvSpPr>
        <dsp:cNvPr id="0" name=""/>
        <dsp:cNvSpPr/>
      </dsp:nvSpPr>
      <dsp:spPr>
        <a:xfrm>
          <a:off x="5330656" y="622944"/>
          <a:ext cx="1822113" cy="2491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588"/>
              </a:lnTo>
              <a:lnTo>
                <a:pt x="1822113" y="124588"/>
              </a:lnTo>
              <a:lnTo>
                <a:pt x="1822113" y="24917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528E82-A689-4EC2-840A-4475DDAA52C8}">
      <dsp:nvSpPr>
        <dsp:cNvPr id="0" name=""/>
        <dsp:cNvSpPr/>
      </dsp:nvSpPr>
      <dsp:spPr>
        <a:xfrm>
          <a:off x="6685562" y="872122"/>
          <a:ext cx="934417" cy="62294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character</a:t>
          </a:r>
          <a:endParaRPr lang="en-US" sz="2000" kern="1200" dirty="0"/>
        </a:p>
      </dsp:txBody>
      <dsp:txXfrm>
        <a:off x="6685562" y="872122"/>
        <a:ext cx="934417" cy="622944"/>
      </dsp:txXfrm>
    </dsp:sp>
    <dsp:sp modelId="{0EAF7E04-97D4-4C47-932E-DA13E8C1ED3B}">
      <dsp:nvSpPr>
        <dsp:cNvPr id="0" name=""/>
        <dsp:cNvSpPr/>
      </dsp:nvSpPr>
      <dsp:spPr>
        <a:xfrm>
          <a:off x="5330656" y="622944"/>
          <a:ext cx="3036856" cy="2491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588"/>
              </a:lnTo>
              <a:lnTo>
                <a:pt x="3036856" y="124588"/>
              </a:lnTo>
              <a:lnTo>
                <a:pt x="3036856" y="24917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25AC3C-2943-4E9F-A4E3-AD42929830C3}">
      <dsp:nvSpPr>
        <dsp:cNvPr id="0" name=""/>
        <dsp:cNvSpPr/>
      </dsp:nvSpPr>
      <dsp:spPr>
        <a:xfrm>
          <a:off x="7900304" y="872122"/>
          <a:ext cx="934417" cy="62294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Boolean</a:t>
          </a:r>
          <a:endParaRPr lang="en-US" sz="2000" kern="1200" dirty="0"/>
        </a:p>
      </dsp:txBody>
      <dsp:txXfrm>
        <a:off x="7900304" y="872122"/>
        <a:ext cx="934417" cy="6229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3562-34DE-418A-B339-D5FF125E4CEF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84FEC-4324-4E84-ACE4-97E513E08B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3562-34DE-418A-B339-D5FF125E4CEF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84FEC-4324-4E84-ACE4-97E513E08B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3562-34DE-418A-B339-D5FF125E4CEF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84FEC-4324-4E84-ACE4-97E513E08B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39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493D048-FA4C-4198-9938-DD73F00B8E8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3562-34DE-418A-B339-D5FF125E4CEF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84FEC-4324-4E84-ACE4-97E513E08B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3562-34DE-418A-B339-D5FF125E4CEF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84FEC-4324-4E84-ACE4-97E513E08B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3562-34DE-418A-B339-D5FF125E4CEF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84FEC-4324-4E84-ACE4-97E513E08B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3562-34DE-418A-B339-D5FF125E4CEF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84FEC-4324-4E84-ACE4-97E513E08B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3562-34DE-418A-B339-D5FF125E4CEF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84FEC-4324-4E84-ACE4-97E513E08B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3562-34DE-418A-B339-D5FF125E4CEF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84FEC-4324-4E84-ACE4-97E513E08B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3562-34DE-418A-B339-D5FF125E4CEF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84FEC-4324-4E84-ACE4-97E513E08B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3562-34DE-418A-B339-D5FF125E4CEF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84FEC-4324-4E84-ACE4-97E513E08B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F3562-34DE-418A-B339-D5FF125E4CEF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84FEC-4324-4E84-ACE4-97E513E08B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4384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ata types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686800" cy="57150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8000" b="1" dirty="0" err="1" smtClean="0"/>
              <a:t>Datatypes</a:t>
            </a:r>
            <a:r>
              <a:rPr lang="en-US" sz="8000" b="1" dirty="0" smtClean="0"/>
              <a:t> – Example</a:t>
            </a:r>
          </a:p>
          <a:p>
            <a:pPr>
              <a:buNone/>
            </a:pPr>
            <a:endParaRPr lang="en-US" sz="4800" dirty="0" smtClean="0"/>
          </a:p>
          <a:p>
            <a:pPr>
              <a:buNone/>
            </a:pPr>
            <a:r>
              <a:rPr lang="en-US" sz="4800" dirty="0" smtClean="0"/>
              <a:t>class </a:t>
            </a:r>
            <a:r>
              <a:rPr lang="en-US" sz="4800" dirty="0" err="1" smtClean="0"/>
              <a:t>VarDecl</a:t>
            </a:r>
            <a:endParaRPr lang="en-IN" sz="4800" dirty="0" smtClean="0"/>
          </a:p>
          <a:p>
            <a:pPr>
              <a:buNone/>
            </a:pPr>
            <a:r>
              <a:rPr lang="en-US" sz="4800" dirty="0" smtClean="0"/>
              <a:t>{</a:t>
            </a:r>
            <a:endParaRPr lang="en-IN" sz="4800" dirty="0" smtClean="0"/>
          </a:p>
          <a:p>
            <a:pPr>
              <a:buNone/>
            </a:pPr>
            <a:r>
              <a:rPr lang="en-US" sz="4800" dirty="0" smtClean="0"/>
              <a:t>        static void pr(String s)</a:t>
            </a:r>
            <a:endParaRPr lang="en-IN" sz="4800" dirty="0" smtClean="0"/>
          </a:p>
          <a:p>
            <a:pPr>
              <a:buNone/>
            </a:pPr>
            <a:r>
              <a:rPr lang="en-US" sz="4800" dirty="0" smtClean="0"/>
              <a:t>        {</a:t>
            </a:r>
            <a:endParaRPr lang="en-IN" sz="4800" dirty="0" smtClean="0"/>
          </a:p>
          <a:p>
            <a:pPr>
              <a:buNone/>
            </a:pPr>
            <a:r>
              <a:rPr lang="en-US" sz="4800" dirty="0" smtClean="0"/>
              <a:t>                </a:t>
            </a:r>
            <a:r>
              <a:rPr lang="en-US" sz="4800" dirty="0" err="1" smtClean="0"/>
              <a:t>System.out.println</a:t>
            </a:r>
            <a:r>
              <a:rPr lang="en-US" sz="4800" dirty="0" smtClean="0"/>
              <a:t>(s);</a:t>
            </a:r>
            <a:endParaRPr lang="en-IN" sz="4800" dirty="0" smtClean="0"/>
          </a:p>
          <a:p>
            <a:pPr>
              <a:buNone/>
            </a:pPr>
            <a:r>
              <a:rPr lang="en-US" sz="4800" dirty="0" smtClean="0"/>
              <a:t>        }</a:t>
            </a:r>
            <a:endParaRPr lang="en-IN" sz="4800" dirty="0" smtClean="0"/>
          </a:p>
          <a:p>
            <a:pPr>
              <a:buNone/>
            </a:pPr>
            <a:r>
              <a:rPr lang="en-US" sz="4800" dirty="0" smtClean="0"/>
              <a:t>        public static void main(String </a:t>
            </a:r>
            <a:r>
              <a:rPr lang="en-US" sz="4800" dirty="0" err="1" smtClean="0"/>
              <a:t>args</a:t>
            </a:r>
            <a:r>
              <a:rPr lang="en-US" sz="4800" dirty="0" smtClean="0"/>
              <a:t>[])</a:t>
            </a:r>
            <a:endParaRPr lang="en-IN" sz="4800" dirty="0" smtClean="0"/>
          </a:p>
          <a:p>
            <a:pPr>
              <a:buNone/>
            </a:pPr>
            <a:r>
              <a:rPr lang="en-US" sz="4800" dirty="0" smtClean="0"/>
              <a:t>        {</a:t>
            </a:r>
            <a:endParaRPr lang="en-IN" sz="4800" dirty="0" smtClean="0"/>
          </a:p>
          <a:p>
            <a:pPr>
              <a:buNone/>
            </a:pPr>
            <a:r>
              <a:rPr lang="en-US" sz="4800" dirty="0" smtClean="0"/>
              <a:t>                short a = 10;</a:t>
            </a:r>
            <a:endParaRPr lang="en-IN" sz="4800" dirty="0" smtClean="0"/>
          </a:p>
          <a:p>
            <a:pPr>
              <a:buNone/>
            </a:pPr>
            <a:r>
              <a:rPr lang="en-US" sz="4800" dirty="0" smtClean="0"/>
              <a:t>                float b = 3.14f;</a:t>
            </a:r>
            <a:endParaRPr lang="en-IN" sz="4800" dirty="0" smtClean="0"/>
          </a:p>
          <a:p>
            <a:pPr>
              <a:buNone/>
            </a:pPr>
            <a:r>
              <a:rPr lang="en-US" sz="4800" dirty="0" smtClean="0"/>
              <a:t>                char c = 'a';</a:t>
            </a:r>
            <a:endParaRPr lang="en-IN" sz="4800" dirty="0" smtClean="0"/>
          </a:p>
          <a:p>
            <a:pPr>
              <a:buNone/>
            </a:pPr>
            <a:r>
              <a:rPr lang="en-US" sz="4800" dirty="0" smtClean="0"/>
              <a:t>                </a:t>
            </a:r>
            <a:r>
              <a:rPr lang="en-US" sz="4800" dirty="0" err="1" smtClean="0"/>
              <a:t>boolean</a:t>
            </a:r>
            <a:r>
              <a:rPr lang="en-US" sz="4800" dirty="0" smtClean="0"/>
              <a:t> d = true;</a:t>
            </a:r>
            <a:endParaRPr lang="en-IN" sz="4800" dirty="0" smtClean="0"/>
          </a:p>
          <a:p>
            <a:pPr>
              <a:buNone/>
            </a:pPr>
            <a:r>
              <a:rPr lang="en-US" sz="4800" dirty="0" smtClean="0"/>
              <a:t>                String </a:t>
            </a:r>
            <a:r>
              <a:rPr lang="en-US" sz="4800" dirty="0" err="1" smtClean="0"/>
              <a:t>str</a:t>
            </a:r>
            <a:r>
              <a:rPr lang="en-US" sz="4800" dirty="0" smtClean="0"/>
              <a:t> = "Hello";</a:t>
            </a:r>
            <a:endParaRPr lang="en-IN" sz="4800" dirty="0" smtClean="0"/>
          </a:p>
          <a:p>
            <a:pPr>
              <a:buNone/>
            </a:pPr>
            <a:r>
              <a:rPr lang="en-US" sz="4800" dirty="0" smtClean="0"/>
              <a:t>             //   </a:t>
            </a:r>
            <a:r>
              <a:rPr lang="en-US" sz="4800" dirty="0" err="1" smtClean="0"/>
              <a:t>VarDecl</a:t>
            </a:r>
            <a:r>
              <a:rPr lang="en-US" sz="4800" dirty="0" smtClean="0"/>
              <a:t> v = new </a:t>
            </a:r>
            <a:r>
              <a:rPr lang="en-US" sz="4800" dirty="0" err="1" smtClean="0"/>
              <a:t>VarDecl</a:t>
            </a:r>
            <a:r>
              <a:rPr lang="en-US" sz="4800" dirty="0" smtClean="0"/>
              <a:t>();</a:t>
            </a:r>
            <a:endParaRPr lang="en-IN" sz="4800" dirty="0" smtClean="0"/>
          </a:p>
          <a:p>
            <a:pPr>
              <a:buNone/>
            </a:pPr>
            <a:r>
              <a:rPr lang="en-US" sz="4800" dirty="0" smtClean="0"/>
              <a:t>                VarDecl.pr("Short Value : " + a);</a:t>
            </a:r>
            <a:endParaRPr lang="en-IN" sz="4800" dirty="0" smtClean="0"/>
          </a:p>
          <a:p>
            <a:pPr>
              <a:buNone/>
            </a:pPr>
            <a:r>
              <a:rPr lang="en-US" sz="4800" dirty="0" smtClean="0"/>
              <a:t>                pr("Floating Value : " + b);</a:t>
            </a:r>
            <a:endParaRPr lang="en-IN" sz="4800" dirty="0" smtClean="0"/>
          </a:p>
          <a:p>
            <a:pPr>
              <a:buNone/>
            </a:pPr>
            <a:r>
              <a:rPr lang="en-US" sz="4800" dirty="0" smtClean="0"/>
              <a:t>                pr("Character Value : " + c);</a:t>
            </a:r>
            <a:endParaRPr lang="en-IN" sz="4800" dirty="0" smtClean="0"/>
          </a:p>
          <a:p>
            <a:pPr>
              <a:buNone/>
            </a:pPr>
            <a:r>
              <a:rPr lang="en-US" sz="4800" dirty="0" smtClean="0"/>
              <a:t>                pr("Boolean Value : " + d);</a:t>
            </a:r>
            <a:endParaRPr lang="en-IN" sz="4800" dirty="0" smtClean="0"/>
          </a:p>
          <a:p>
            <a:pPr>
              <a:buNone/>
            </a:pPr>
            <a:r>
              <a:rPr lang="en-US" sz="4800" dirty="0" smtClean="0"/>
              <a:t>                pr("String value : " + </a:t>
            </a:r>
            <a:r>
              <a:rPr lang="en-US" sz="4800" dirty="0" err="1" smtClean="0"/>
              <a:t>str</a:t>
            </a:r>
            <a:r>
              <a:rPr lang="en-US" sz="4800" dirty="0" smtClean="0"/>
              <a:t>);</a:t>
            </a:r>
            <a:endParaRPr lang="en-IN" sz="4800" dirty="0" smtClean="0"/>
          </a:p>
          <a:p>
            <a:pPr>
              <a:buNone/>
            </a:pPr>
            <a:r>
              <a:rPr lang="en-US" sz="4800" dirty="0" smtClean="0"/>
              <a:t>        }</a:t>
            </a:r>
            <a:endParaRPr lang="en-IN" sz="4800" dirty="0" smtClean="0"/>
          </a:p>
          <a:p>
            <a:pPr>
              <a:buNone/>
            </a:pPr>
            <a:r>
              <a:rPr lang="en-US" sz="4800" dirty="0" smtClean="0"/>
              <a:t>}</a:t>
            </a:r>
          </a:p>
          <a:p>
            <a:pPr>
              <a:buNone/>
            </a:pPr>
            <a:endParaRPr lang="en-IN" sz="4800" dirty="0" smtClean="0"/>
          </a:p>
          <a:p>
            <a:pPr>
              <a:buNone/>
            </a:pPr>
            <a:r>
              <a:rPr lang="en-US" sz="4800" b="1" dirty="0" smtClean="0"/>
              <a:t>Executing the program....</a:t>
            </a:r>
            <a:r>
              <a:rPr lang="en-US" sz="4800" dirty="0" smtClean="0"/>
              <a:t/>
            </a:r>
            <a:br>
              <a:rPr lang="en-US" sz="4800" dirty="0" smtClean="0"/>
            </a:br>
            <a:endParaRPr lang="en-US" sz="4800" dirty="0" smtClean="0"/>
          </a:p>
          <a:p>
            <a:pPr>
              <a:buNone/>
            </a:pPr>
            <a:r>
              <a:rPr lang="en-US" sz="4800" dirty="0"/>
              <a:t>	</a:t>
            </a:r>
            <a:r>
              <a:rPr lang="en-US" sz="4800" dirty="0" smtClean="0"/>
              <a:t>Short </a:t>
            </a:r>
            <a:r>
              <a:rPr lang="en-US" sz="4800" dirty="0" smtClean="0"/>
              <a:t>Value : 10</a:t>
            </a:r>
            <a:br>
              <a:rPr lang="en-US" sz="4800" dirty="0" smtClean="0"/>
            </a:br>
            <a:r>
              <a:rPr lang="en-US" sz="4800" dirty="0" smtClean="0"/>
              <a:t>Floating Value : 3.14</a:t>
            </a:r>
            <a:br>
              <a:rPr lang="en-US" sz="4800" dirty="0" smtClean="0"/>
            </a:br>
            <a:r>
              <a:rPr lang="en-US" sz="4800" dirty="0" smtClean="0"/>
              <a:t>Character Value : a</a:t>
            </a:r>
            <a:br>
              <a:rPr lang="en-US" sz="4800" dirty="0" smtClean="0"/>
            </a:br>
            <a:r>
              <a:rPr lang="en-US" sz="4800" dirty="0" smtClean="0"/>
              <a:t>Boolean Value : true</a:t>
            </a:r>
            <a:br>
              <a:rPr lang="en-US" sz="4800" dirty="0" smtClean="0"/>
            </a:br>
            <a:r>
              <a:rPr lang="en-US" sz="4800" dirty="0" smtClean="0"/>
              <a:t>String value : Hello</a:t>
            </a:r>
            <a:endParaRPr lang="en-IN" sz="4800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 and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If 2 types are compatible, java performs automatic conversion.</a:t>
            </a:r>
          </a:p>
          <a:p>
            <a:r>
              <a:rPr lang="en-US" dirty="0" smtClean="0"/>
              <a:t>It is possible to assign </a:t>
            </a:r>
            <a:r>
              <a:rPr lang="en-US" dirty="0" err="1" smtClean="0"/>
              <a:t>int</a:t>
            </a:r>
            <a:r>
              <a:rPr lang="en-US" dirty="0" smtClean="0"/>
              <a:t> to long</a:t>
            </a:r>
          </a:p>
          <a:p>
            <a:r>
              <a:rPr lang="en-US" dirty="0" smtClean="0"/>
              <a:t> </a:t>
            </a:r>
            <a:r>
              <a:rPr lang="en-US" dirty="0" smtClean="0"/>
              <a:t>“Explicit </a:t>
            </a:r>
            <a:r>
              <a:rPr lang="en-US" dirty="0" smtClean="0"/>
              <a:t>conversion between incompatible type is known as cast.”</a:t>
            </a:r>
          </a:p>
          <a:p>
            <a:pPr>
              <a:buNone/>
            </a:pPr>
            <a:r>
              <a:rPr lang="en-US" u="sng" dirty="0" smtClean="0"/>
              <a:t>Automatic conversion – 2 conditions</a:t>
            </a:r>
          </a:p>
          <a:p>
            <a:r>
              <a:rPr lang="en-US" dirty="0" smtClean="0"/>
              <a:t>2 </a:t>
            </a:r>
            <a:r>
              <a:rPr lang="en-US" dirty="0" smtClean="0"/>
              <a:t>types are compatible </a:t>
            </a: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int</a:t>
            </a:r>
            <a:r>
              <a:rPr lang="en-US" dirty="0" smtClean="0"/>
              <a:t> -&gt; long</a:t>
            </a:r>
          </a:p>
          <a:p>
            <a:r>
              <a:rPr lang="en-US" dirty="0" smtClean="0"/>
              <a:t>Destination </a:t>
            </a:r>
            <a:r>
              <a:rPr lang="en-US" dirty="0" smtClean="0"/>
              <a:t>type is larger than the source type.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Casting incompatible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922838"/>
          </a:xfrm>
        </p:spPr>
        <p:txBody>
          <a:bodyPr>
            <a:norm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-&gt; byte ( not performed automatically </a:t>
            </a:r>
            <a:r>
              <a:rPr lang="en-US" dirty="0" err="1" smtClean="0"/>
              <a:t>b’coz</a:t>
            </a:r>
            <a:r>
              <a:rPr lang="en-US" dirty="0" smtClean="0"/>
              <a:t> byte is smaller then int.</a:t>
            </a:r>
          </a:p>
          <a:p>
            <a:r>
              <a:rPr lang="en-US" dirty="0" smtClean="0"/>
              <a:t> “ Narrowing conversion”</a:t>
            </a:r>
          </a:p>
          <a:p>
            <a:r>
              <a:rPr lang="en-US" dirty="0" smtClean="0"/>
              <a:t>Cast is an explicit type conversion</a:t>
            </a:r>
          </a:p>
          <a:p>
            <a:r>
              <a:rPr lang="en-US" dirty="0" smtClean="0"/>
              <a:t>Syntax        (target type)values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  </a:t>
            </a:r>
            <a:r>
              <a:rPr lang="en-US" dirty="0" err="1" smtClean="0"/>
              <a:t>int</a:t>
            </a:r>
            <a:r>
              <a:rPr lang="en-US" dirty="0" smtClean="0"/>
              <a:t> a;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/>
              <a:t>Byte </a:t>
            </a:r>
            <a:r>
              <a:rPr lang="en-US" dirty="0" smtClean="0"/>
              <a:t>b;</a:t>
            </a:r>
          </a:p>
          <a:p>
            <a:pPr>
              <a:buNone/>
            </a:pPr>
            <a:r>
              <a:rPr lang="en-US" dirty="0" smtClean="0"/>
              <a:t>		b=(byte)a;	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Floating point values assigned to integer –”truncation”  (fractional component is lost)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  1.23 (1 will </a:t>
            </a:r>
            <a:r>
              <a:rPr lang="en-US" smtClean="0"/>
              <a:t>be stored)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2 conditions are met it is known as“ </a:t>
            </a:r>
            <a:r>
              <a:rPr lang="en-US" b="1" dirty="0" smtClean="0"/>
              <a:t>Widening conversion”</a:t>
            </a:r>
          </a:p>
          <a:p>
            <a:r>
              <a:rPr lang="en-US" b="1" dirty="0" smtClean="0"/>
              <a:t>  </a:t>
            </a:r>
            <a:r>
              <a:rPr lang="en-US" b="1" dirty="0" err="1" smtClean="0"/>
              <a:t>eg</a:t>
            </a:r>
            <a:r>
              <a:rPr lang="en-US" b="1" dirty="0" smtClean="0"/>
              <a:t>:  byte -&gt;</a:t>
            </a:r>
            <a:r>
              <a:rPr lang="en-US" b="1" dirty="0" err="1" smtClean="0"/>
              <a:t>int</a:t>
            </a:r>
            <a:r>
              <a:rPr lang="en-US" b="1" dirty="0" smtClean="0"/>
              <a:t>     (8-&gt;32)</a:t>
            </a:r>
          </a:p>
          <a:p>
            <a:r>
              <a:rPr lang="en-US" b="1" dirty="0" smtClean="0"/>
              <a:t>         </a:t>
            </a:r>
            <a:r>
              <a:rPr lang="en-US" b="1" dirty="0" err="1" smtClean="0"/>
              <a:t>int</a:t>
            </a:r>
            <a:r>
              <a:rPr lang="en-US" b="1" dirty="0" smtClean="0"/>
              <a:t>  -&gt; float    (32-&gt;32)</a:t>
            </a:r>
          </a:p>
          <a:p>
            <a:r>
              <a:rPr lang="en-US" b="1" dirty="0" smtClean="0"/>
              <a:t>Not compatible</a:t>
            </a:r>
          </a:p>
          <a:p>
            <a:r>
              <a:rPr lang="en-US" b="1" dirty="0" smtClean="0"/>
              <a:t>    </a:t>
            </a:r>
            <a:r>
              <a:rPr lang="en-US" b="1" dirty="0" smtClean="0"/>
              <a:t>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smtClean="0"/>
              <a:t>-&gt;char         (32 -&gt;16)</a:t>
            </a:r>
          </a:p>
          <a:p>
            <a:r>
              <a:rPr lang="en-US" b="1" dirty="0" smtClean="0"/>
              <a:t>     </a:t>
            </a:r>
            <a:r>
              <a:rPr lang="en-US" b="1" dirty="0" err="1" smtClean="0"/>
              <a:t>int</a:t>
            </a:r>
            <a:r>
              <a:rPr lang="en-US" b="1" dirty="0" smtClean="0"/>
              <a:t> -&gt; </a:t>
            </a:r>
            <a:r>
              <a:rPr lang="en-US" b="1" dirty="0" err="1" smtClean="0"/>
              <a:t>boolean</a:t>
            </a:r>
            <a:endParaRPr lang="en-US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514600"/>
            <a:ext cx="8686800" cy="1066800"/>
          </a:xfrm>
        </p:spPr>
        <p:txBody>
          <a:bodyPr>
            <a:normAutofit/>
          </a:bodyPr>
          <a:lstStyle/>
          <a:p>
            <a:r>
              <a:rPr lang="en-IN" dirty="0" smtClean="0"/>
              <a:t>ARRAYS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</a:t>
            </a:r>
            <a:r>
              <a:rPr lang="en-US" b="1" dirty="0" smtClean="0"/>
              <a:t>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provides a data structure-” </a:t>
            </a:r>
            <a:r>
              <a:rPr lang="en-US" b="1" dirty="0" smtClean="0"/>
              <a:t>array “</a:t>
            </a:r>
          </a:p>
          <a:p>
            <a:r>
              <a:rPr lang="en-US" dirty="0" smtClean="0"/>
              <a:t>It stores a fixed-size sequential collection of elements of the same type.</a:t>
            </a:r>
          </a:p>
          <a:p>
            <a:r>
              <a:rPr lang="en-US" dirty="0" smtClean="0"/>
              <a:t>numbers[99].</a:t>
            </a:r>
          </a:p>
          <a:p>
            <a:r>
              <a:rPr lang="en-US" dirty="0" smtClean="0"/>
              <a:t>it </a:t>
            </a:r>
            <a:r>
              <a:rPr lang="en-US" dirty="0" smtClean="0"/>
              <a:t>can have one or more dimensions.</a:t>
            </a:r>
          </a:p>
          <a:p>
            <a:r>
              <a:rPr lang="en-US" dirty="0" smtClean="0"/>
              <a:t>Specific elements in an array can be accessed by its “</a:t>
            </a:r>
            <a:r>
              <a:rPr lang="en-US" b="1" dirty="0" smtClean="0"/>
              <a:t>index</a:t>
            </a:r>
            <a:r>
              <a:rPr lang="en-US" dirty="0" smtClean="0"/>
              <a:t> “.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 Types of declaring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a) </a:t>
            </a:r>
            <a:r>
              <a:rPr lang="en-US" b="1" dirty="0" smtClean="0"/>
              <a:t>Declaring Array Variables: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dataType</a:t>
            </a:r>
            <a:r>
              <a:rPr lang="en-US" dirty="0" smtClean="0"/>
              <a:t>[]   </a:t>
            </a:r>
            <a:r>
              <a:rPr lang="en-US" dirty="0" err="1" smtClean="0"/>
              <a:t>arrayRefVar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                    or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dataType</a:t>
            </a:r>
            <a:r>
              <a:rPr lang="en-US" dirty="0" smtClean="0"/>
              <a:t>    </a:t>
            </a:r>
            <a:r>
              <a:rPr lang="en-US" dirty="0" err="1" smtClean="0"/>
              <a:t>arrayRefVar</a:t>
            </a:r>
            <a:r>
              <a:rPr lang="en-US" dirty="0" smtClean="0"/>
              <a:t>[];</a:t>
            </a:r>
          </a:p>
          <a:p>
            <a:pPr>
              <a:buNone/>
            </a:pPr>
            <a:r>
              <a:rPr lang="en-US" b="1" dirty="0" smtClean="0"/>
              <a:t>B) Allocate the memory:</a:t>
            </a:r>
          </a:p>
          <a:p>
            <a:pPr>
              <a:buNone/>
            </a:pPr>
            <a:r>
              <a:rPr lang="en-US" dirty="0" smtClean="0"/>
              <a:t>Type     </a:t>
            </a:r>
            <a:r>
              <a:rPr lang="en-US" dirty="0" err="1" smtClean="0"/>
              <a:t>arrayRefVar</a:t>
            </a:r>
            <a:r>
              <a:rPr lang="en-US" dirty="0" smtClean="0"/>
              <a:t>[] = new  </a:t>
            </a:r>
            <a:r>
              <a:rPr lang="en-US" dirty="0" err="1" smtClean="0"/>
              <a:t>dataType</a:t>
            </a:r>
            <a:r>
              <a:rPr lang="en-US" dirty="0" smtClean="0"/>
              <a:t>[</a:t>
            </a:r>
            <a:r>
              <a:rPr lang="en-US" dirty="0" err="1" smtClean="0"/>
              <a:t>arraySize</a:t>
            </a:r>
            <a:r>
              <a:rPr lang="en-US" dirty="0" smtClean="0"/>
              <a:t>];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[] automatically initialized to 0. </a:t>
            </a:r>
          </a:p>
          <a:p>
            <a:r>
              <a:rPr lang="en-US" dirty="0" smtClean="0"/>
              <a:t> new- allocate the memory.</a:t>
            </a:r>
          </a:p>
          <a:p>
            <a:r>
              <a:rPr lang="en-US" dirty="0" smtClean="0"/>
              <a:t>Index of first element is 0.</a:t>
            </a:r>
          </a:p>
          <a:p>
            <a:r>
              <a:rPr lang="en-US" dirty="0" smtClean="0"/>
              <a:t>Size is the number of </a:t>
            </a:r>
            <a:r>
              <a:rPr lang="en-US" dirty="0" err="1" smtClean="0"/>
              <a:t>ele</a:t>
            </a:r>
            <a:r>
              <a:rPr lang="en-US" dirty="0" smtClean="0"/>
              <a:t>. In array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Eg</a:t>
            </a:r>
            <a:r>
              <a:rPr lang="en-US" dirty="0" smtClean="0"/>
              <a:t>:  </a:t>
            </a:r>
            <a:r>
              <a:rPr lang="en-US" dirty="0" err="1" smtClean="0"/>
              <a:t>Int</a:t>
            </a:r>
            <a:r>
              <a:rPr lang="en-US" dirty="0" smtClean="0"/>
              <a:t>  month[]= new </a:t>
            </a:r>
            <a:r>
              <a:rPr lang="en-US" dirty="0" err="1" smtClean="0"/>
              <a:t>int</a:t>
            </a:r>
            <a:r>
              <a:rPr lang="en-US" dirty="0" smtClean="0"/>
              <a:t>[30];  </a:t>
            </a:r>
          </a:p>
          <a:p>
            <a:pPr>
              <a:buNone/>
            </a:pPr>
            <a:r>
              <a:rPr lang="en-US" dirty="0" smtClean="0"/>
              <a:t>Or</a:t>
            </a:r>
          </a:p>
          <a:p>
            <a:r>
              <a:rPr lang="en-US" dirty="0" err="1" smtClean="0"/>
              <a:t>dataType</a:t>
            </a:r>
            <a:r>
              <a:rPr lang="en-US" dirty="0" smtClean="0"/>
              <a:t>[] </a:t>
            </a:r>
            <a:r>
              <a:rPr lang="en-US" dirty="0" err="1" smtClean="0"/>
              <a:t>arrayRefVar</a:t>
            </a:r>
            <a:r>
              <a:rPr lang="en-US" dirty="0" smtClean="0"/>
              <a:t> = {value0, value1, ..., </a:t>
            </a:r>
            <a:r>
              <a:rPr lang="en-US" dirty="0" err="1" smtClean="0"/>
              <a:t>valuek</a:t>
            </a:r>
            <a:r>
              <a:rPr lang="en-US" dirty="0" smtClean="0"/>
              <a:t>};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ava Arra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85800"/>
            <a:ext cx="8184441" cy="556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143000" y="1175574"/>
            <a:ext cx="67818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sz="3200" dirty="0" smtClean="0"/>
              <a:t>Integer</a:t>
            </a:r>
            <a:endParaRPr lang="en-US" sz="3200" dirty="0"/>
          </a:p>
          <a:p>
            <a:pPr marL="342900" indent="-342900">
              <a:buFontTx/>
              <a:buAutoNum type="arabicPeriod"/>
            </a:pPr>
            <a:endParaRPr lang="en-US" sz="3200" dirty="0"/>
          </a:p>
          <a:p>
            <a:pPr marL="342900" indent="-342900">
              <a:buFontTx/>
              <a:buAutoNum type="arabicPeriod"/>
            </a:pPr>
            <a:r>
              <a:rPr lang="en-US" sz="3200" dirty="0"/>
              <a:t>Floating Point number</a:t>
            </a:r>
          </a:p>
          <a:p>
            <a:pPr marL="342900" indent="-342900">
              <a:buFontTx/>
              <a:buAutoNum type="arabicPeriod"/>
            </a:pPr>
            <a:endParaRPr lang="en-US" sz="3200" dirty="0"/>
          </a:p>
          <a:p>
            <a:pPr marL="342900" indent="-342900">
              <a:buFontTx/>
              <a:buAutoNum type="arabicPeriod"/>
            </a:pPr>
            <a:r>
              <a:rPr lang="en-US" sz="3200" dirty="0" smtClean="0"/>
              <a:t>Character</a:t>
            </a:r>
            <a:endParaRPr lang="en-US" sz="3200" dirty="0"/>
          </a:p>
          <a:p>
            <a:pPr marL="342900" indent="-342900">
              <a:buFontTx/>
              <a:buAutoNum type="arabicPeriod"/>
            </a:pPr>
            <a:endParaRPr lang="en-US" sz="3200" dirty="0"/>
          </a:p>
          <a:p>
            <a:pPr marL="342900" indent="-342900">
              <a:buFontTx/>
              <a:buAutoNum type="arabicPeriod"/>
            </a:pPr>
            <a:r>
              <a:rPr lang="en-US" sz="3200" dirty="0"/>
              <a:t>Boolean</a:t>
            </a:r>
          </a:p>
          <a:p>
            <a:pPr marL="342900" indent="-342900">
              <a:buFontTx/>
              <a:buAutoNum type="arabicPeriod"/>
            </a:pPr>
            <a:endParaRPr lang="en-US" sz="3200" dirty="0"/>
          </a:p>
          <a:p>
            <a:pPr marL="342900" indent="-342900">
              <a:buFontTx/>
              <a:buChar char="•"/>
            </a:pPr>
            <a:endParaRPr lang="en-US" sz="3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686800" cy="5867400"/>
          </a:xfrm>
        </p:spPr>
        <p:txBody>
          <a:bodyPr>
            <a:normAutofit fontScale="25000" lnSpcReduction="20000"/>
          </a:bodyPr>
          <a:lstStyle/>
          <a:p>
            <a:pPr fontAlgn="base">
              <a:buNone/>
            </a:pPr>
            <a:r>
              <a:rPr lang="en-US" sz="5600" b="1" dirty="0" smtClean="0"/>
              <a:t>Example 1</a:t>
            </a:r>
          </a:p>
          <a:p>
            <a:pPr fontAlgn="base">
              <a:buNone/>
            </a:pPr>
            <a:r>
              <a:rPr lang="en-US" sz="4400" dirty="0" smtClean="0"/>
              <a:t>public class </a:t>
            </a:r>
            <a:r>
              <a:rPr lang="en-US" sz="4400" dirty="0" err="1" smtClean="0"/>
              <a:t>TestArray</a:t>
            </a:r>
            <a:r>
              <a:rPr lang="en-US" sz="4400" dirty="0" smtClean="0"/>
              <a:t> </a:t>
            </a:r>
            <a:endParaRPr lang="en-IN" sz="4400" dirty="0" smtClean="0"/>
          </a:p>
          <a:p>
            <a:pPr fontAlgn="base">
              <a:buNone/>
            </a:pPr>
            <a:r>
              <a:rPr lang="en-US" sz="4400" dirty="0" smtClean="0"/>
              <a:t>{</a:t>
            </a:r>
            <a:endParaRPr lang="en-IN" sz="4400" dirty="0" smtClean="0"/>
          </a:p>
          <a:p>
            <a:pPr fontAlgn="base">
              <a:buNone/>
            </a:pPr>
            <a:r>
              <a:rPr lang="en-US" sz="4400" dirty="0" smtClean="0"/>
              <a:t>   public static void main(String[] </a:t>
            </a:r>
            <a:r>
              <a:rPr lang="en-US" sz="4400" dirty="0" err="1" smtClean="0"/>
              <a:t>args</a:t>
            </a:r>
            <a:r>
              <a:rPr lang="en-US" sz="4400" dirty="0" smtClean="0"/>
              <a:t>) </a:t>
            </a:r>
            <a:endParaRPr lang="en-IN" sz="4400" dirty="0" smtClean="0"/>
          </a:p>
          <a:p>
            <a:pPr fontAlgn="base">
              <a:buNone/>
            </a:pPr>
            <a:r>
              <a:rPr lang="en-US" sz="4400" dirty="0" smtClean="0"/>
              <a:t>	{</a:t>
            </a:r>
            <a:endParaRPr lang="en-IN" sz="4400" dirty="0" smtClean="0"/>
          </a:p>
          <a:p>
            <a:pPr fontAlgn="base">
              <a:buNone/>
            </a:pPr>
            <a:r>
              <a:rPr lang="en-US" sz="4400" dirty="0" smtClean="0"/>
              <a:t>      double[] </a:t>
            </a:r>
            <a:r>
              <a:rPr lang="en-US" sz="4400" dirty="0" err="1" smtClean="0"/>
              <a:t>myList</a:t>
            </a:r>
            <a:r>
              <a:rPr lang="en-US" sz="4400" dirty="0" smtClean="0"/>
              <a:t> = {1.9, 2.9, 3.4, 3.5};</a:t>
            </a:r>
            <a:endParaRPr lang="en-IN" sz="4400" dirty="0" smtClean="0"/>
          </a:p>
          <a:p>
            <a:pPr fontAlgn="base">
              <a:buNone/>
            </a:pPr>
            <a:r>
              <a:rPr lang="en-US" sz="4400" dirty="0" smtClean="0"/>
              <a:t> </a:t>
            </a:r>
            <a:endParaRPr lang="en-IN" sz="4400" dirty="0" smtClean="0"/>
          </a:p>
          <a:p>
            <a:pPr fontAlgn="base">
              <a:buNone/>
            </a:pPr>
            <a:r>
              <a:rPr lang="en-US" sz="4400" dirty="0" smtClean="0"/>
              <a:t> </a:t>
            </a:r>
            <a:endParaRPr lang="en-IN" sz="4400" dirty="0" smtClean="0"/>
          </a:p>
          <a:p>
            <a:pPr fontAlgn="base">
              <a:buNone/>
            </a:pPr>
            <a:r>
              <a:rPr lang="en-US" sz="4400" dirty="0" smtClean="0"/>
              <a:t>      // Print all the array elements</a:t>
            </a:r>
            <a:endParaRPr lang="en-IN" sz="4400" dirty="0" smtClean="0"/>
          </a:p>
          <a:p>
            <a:pPr fontAlgn="base">
              <a:buNone/>
            </a:pPr>
            <a:r>
              <a:rPr lang="en-US" sz="4400" dirty="0" smtClean="0"/>
              <a:t>      for (</a:t>
            </a:r>
            <a:r>
              <a:rPr lang="en-US" sz="4400" dirty="0" err="1" smtClean="0"/>
              <a:t>int</a:t>
            </a:r>
            <a:r>
              <a:rPr lang="en-US" sz="4400" dirty="0" smtClean="0"/>
              <a:t> </a:t>
            </a:r>
            <a:r>
              <a:rPr lang="en-US" sz="4400" dirty="0" err="1" smtClean="0"/>
              <a:t>i</a:t>
            </a:r>
            <a:r>
              <a:rPr lang="en-US" sz="4400" dirty="0" smtClean="0"/>
              <a:t> = 0; </a:t>
            </a:r>
            <a:r>
              <a:rPr lang="en-US" sz="4400" dirty="0" err="1" smtClean="0"/>
              <a:t>i</a:t>
            </a:r>
            <a:r>
              <a:rPr lang="en-US" sz="4400" dirty="0" smtClean="0"/>
              <a:t> &lt; </a:t>
            </a:r>
            <a:r>
              <a:rPr lang="en-US" sz="4400" dirty="0" err="1" smtClean="0"/>
              <a:t>myList.length</a:t>
            </a:r>
            <a:r>
              <a:rPr lang="en-US" sz="4400" dirty="0" smtClean="0"/>
              <a:t>; </a:t>
            </a:r>
            <a:r>
              <a:rPr lang="en-US" sz="4400" dirty="0" err="1" smtClean="0"/>
              <a:t>i</a:t>
            </a:r>
            <a:r>
              <a:rPr lang="en-US" sz="4400" dirty="0" smtClean="0"/>
              <a:t>++) {</a:t>
            </a:r>
            <a:endParaRPr lang="en-IN" sz="4400" dirty="0" smtClean="0"/>
          </a:p>
          <a:p>
            <a:pPr fontAlgn="base">
              <a:buNone/>
            </a:pPr>
            <a:r>
              <a:rPr lang="en-US" sz="4400" dirty="0" smtClean="0"/>
              <a:t>         </a:t>
            </a:r>
            <a:r>
              <a:rPr lang="en-US" sz="4400" dirty="0" err="1" smtClean="0"/>
              <a:t>System.out.println</a:t>
            </a:r>
            <a:r>
              <a:rPr lang="en-US" sz="4400" dirty="0" smtClean="0"/>
              <a:t>(</a:t>
            </a:r>
            <a:r>
              <a:rPr lang="en-US" sz="4400" dirty="0" err="1" smtClean="0"/>
              <a:t>myList</a:t>
            </a:r>
            <a:r>
              <a:rPr lang="en-US" sz="4400" dirty="0" smtClean="0"/>
              <a:t>[</a:t>
            </a:r>
            <a:r>
              <a:rPr lang="en-US" sz="4400" dirty="0" err="1" smtClean="0"/>
              <a:t>i</a:t>
            </a:r>
            <a:r>
              <a:rPr lang="en-US" sz="4400" dirty="0" smtClean="0"/>
              <a:t>] + " ");</a:t>
            </a:r>
            <a:endParaRPr lang="en-IN" sz="4400" dirty="0" smtClean="0"/>
          </a:p>
          <a:p>
            <a:pPr fontAlgn="base">
              <a:buNone/>
            </a:pPr>
            <a:r>
              <a:rPr lang="en-US" sz="4400" dirty="0" smtClean="0"/>
              <a:t>      }</a:t>
            </a:r>
            <a:endParaRPr lang="en-IN" sz="4400" dirty="0" smtClean="0"/>
          </a:p>
          <a:p>
            <a:pPr fontAlgn="base">
              <a:buNone/>
            </a:pPr>
            <a:r>
              <a:rPr lang="en-US" sz="4400" dirty="0" smtClean="0"/>
              <a:t>      // Summing all elements</a:t>
            </a:r>
            <a:endParaRPr lang="en-IN" sz="4400" dirty="0" smtClean="0"/>
          </a:p>
          <a:p>
            <a:pPr fontAlgn="base">
              <a:buNone/>
            </a:pPr>
            <a:r>
              <a:rPr lang="en-US" sz="4400" dirty="0" smtClean="0"/>
              <a:t>      double total = 0;</a:t>
            </a:r>
            <a:endParaRPr lang="en-IN" sz="4400" dirty="0" smtClean="0"/>
          </a:p>
          <a:p>
            <a:pPr fontAlgn="base">
              <a:buNone/>
            </a:pPr>
            <a:r>
              <a:rPr lang="en-US" sz="4400" dirty="0" smtClean="0"/>
              <a:t>      for (</a:t>
            </a:r>
            <a:r>
              <a:rPr lang="en-US" sz="4400" dirty="0" err="1" smtClean="0"/>
              <a:t>int</a:t>
            </a:r>
            <a:r>
              <a:rPr lang="en-US" sz="4400" dirty="0" smtClean="0"/>
              <a:t> </a:t>
            </a:r>
            <a:r>
              <a:rPr lang="en-US" sz="4400" dirty="0" err="1" smtClean="0"/>
              <a:t>i</a:t>
            </a:r>
            <a:r>
              <a:rPr lang="en-US" sz="4400" dirty="0" smtClean="0"/>
              <a:t> = 0; </a:t>
            </a:r>
            <a:r>
              <a:rPr lang="en-US" sz="4400" dirty="0" err="1" smtClean="0"/>
              <a:t>i</a:t>
            </a:r>
            <a:r>
              <a:rPr lang="en-US" sz="4400" dirty="0" smtClean="0"/>
              <a:t> &lt; </a:t>
            </a:r>
            <a:r>
              <a:rPr lang="en-US" sz="4400" dirty="0" err="1" smtClean="0"/>
              <a:t>myList.length</a:t>
            </a:r>
            <a:r>
              <a:rPr lang="en-US" sz="4400" dirty="0" smtClean="0"/>
              <a:t>; </a:t>
            </a:r>
            <a:r>
              <a:rPr lang="en-US" sz="4400" dirty="0" err="1" smtClean="0"/>
              <a:t>i</a:t>
            </a:r>
            <a:r>
              <a:rPr lang="en-US" sz="4400" dirty="0" smtClean="0"/>
              <a:t>++) {</a:t>
            </a:r>
            <a:endParaRPr lang="en-IN" sz="4400" dirty="0" smtClean="0"/>
          </a:p>
          <a:p>
            <a:pPr fontAlgn="base">
              <a:buNone/>
            </a:pPr>
            <a:r>
              <a:rPr lang="en-US" sz="4400" dirty="0" smtClean="0"/>
              <a:t>         total += </a:t>
            </a:r>
            <a:r>
              <a:rPr lang="en-US" sz="4400" dirty="0" err="1" smtClean="0"/>
              <a:t>myList</a:t>
            </a:r>
            <a:r>
              <a:rPr lang="en-US" sz="4400" dirty="0" smtClean="0"/>
              <a:t>[</a:t>
            </a:r>
            <a:r>
              <a:rPr lang="en-US" sz="4400" dirty="0" err="1" smtClean="0"/>
              <a:t>i</a:t>
            </a:r>
            <a:r>
              <a:rPr lang="en-US" sz="4400" dirty="0" smtClean="0"/>
              <a:t>];</a:t>
            </a:r>
            <a:endParaRPr lang="en-IN" sz="4400" dirty="0" smtClean="0"/>
          </a:p>
          <a:p>
            <a:pPr fontAlgn="base">
              <a:buNone/>
            </a:pPr>
            <a:r>
              <a:rPr lang="en-US" sz="4400" dirty="0" smtClean="0"/>
              <a:t>      }</a:t>
            </a:r>
            <a:endParaRPr lang="en-IN" sz="4400" dirty="0" smtClean="0"/>
          </a:p>
          <a:p>
            <a:pPr fontAlgn="base">
              <a:buNone/>
            </a:pPr>
            <a:r>
              <a:rPr lang="en-US" sz="4400" dirty="0" smtClean="0"/>
              <a:t>      </a:t>
            </a:r>
            <a:r>
              <a:rPr lang="en-US" sz="4400" dirty="0" err="1" smtClean="0"/>
              <a:t>System.out.println</a:t>
            </a:r>
            <a:r>
              <a:rPr lang="en-US" sz="4400" dirty="0" smtClean="0"/>
              <a:t>("Total is " + total);</a:t>
            </a:r>
            <a:endParaRPr lang="en-IN" sz="4400" dirty="0" smtClean="0"/>
          </a:p>
          <a:p>
            <a:pPr fontAlgn="base">
              <a:buNone/>
            </a:pPr>
            <a:r>
              <a:rPr lang="en-US" sz="4400" dirty="0" smtClean="0"/>
              <a:t>      // Finding the largest element</a:t>
            </a:r>
            <a:endParaRPr lang="en-IN" sz="4400" dirty="0" smtClean="0"/>
          </a:p>
          <a:p>
            <a:pPr fontAlgn="base">
              <a:buNone/>
            </a:pPr>
            <a:r>
              <a:rPr lang="en-US" sz="4400" dirty="0" smtClean="0"/>
              <a:t>      double max = </a:t>
            </a:r>
            <a:r>
              <a:rPr lang="en-US" sz="4400" dirty="0" err="1" smtClean="0"/>
              <a:t>myList</a:t>
            </a:r>
            <a:r>
              <a:rPr lang="en-US" sz="4400" dirty="0" smtClean="0"/>
              <a:t>[0];</a:t>
            </a:r>
            <a:endParaRPr lang="en-IN" sz="4400" dirty="0" smtClean="0"/>
          </a:p>
          <a:p>
            <a:pPr fontAlgn="base">
              <a:buNone/>
            </a:pPr>
            <a:r>
              <a:rPr lang="en-US" sz="4400" dirty="0" smtClean="0"/>
              <a:t>      for (</a:t>
            </a:r>
            <a:r>
              <a:rPr lang="en-US" sz="4400" dirty="0" err="1" smtClean="0"/>
              <a:t>int</a:t>
            </a:r>
            <a:r>
              <a:rPr lang="en-US" sz="4400" dirty="0" smtClean="0"/>
              <a:t> </a:t>
            </a:r>
            <a:r>
              <a:rPr lang="en-US" sz="4400" dirty="0" err="1" smtClean="0"/>
              <a:t>i</a:t>
            </a:r>
            <a:r>
              <a:rPr lang="en-US" sz="4400" dirty="0" smtClean="0"/>
              <a:t> = 1; </a:t>
            </a:r>
            <a:r>
              <a:rPr lang="en-US" sz="4400" dirty="0" err="1" smtClean="0"/>
              <a:t>i</a:t>
            </a:r>
            <a:r>
              <a:rPr lang="en-US" sz="4400" dirty="0" smtClean="0"/>
              <a:t> &lt; </a:t>
            </a:r>
            <a:r>
              <a:rPr lang="en-US" sz="4400" dirty="0" err="1" smtClean="0"/>
              <a:t>myList.length</a:t>
            </a:r>
            <a:r>
              <a:rPr lang="en-US" sz="4400" dirty="0" smtClean="0"/>
              <a:t>; </a:t>
            </a:r>
            <a:r>
              <a:rPr lang="en-US" sz="4400" dirty="0" err="1" smtClean="0"/>
              <a:t>i</a:t>
            </a:r>
            <a:r>
              <a:rPr lang="en-US" sz="4400" dirty="0" smtClean="0"/>
              <a:t>++) {</a:t>
            </a:r>
            <a:endParaRPr lang="en-IN" sz="4400" dirty="0" smtClean="0"/>
          </a:p>
          <a:p>
            <a:pPr fontAlgn="base">
              <a:buNone/>
            </a:pPr>
            <a:r>
              <a:rPr lang="en-US" sz="4400" dirty="0" smtClean="0"/>
              <a:t>         if (</a:t>
            </a:r>
            <a:r>
              <a:rPr lang="en-US" sz="4400" dirty="0" err="1" smtClean="0"/>
              <a:t>myList</a:t>
            </a:r>
            <a:r>
              <a:rPr lang="en-US" sz="4400" dirty="0" smtClean="0"/>
              <a:t>[</a:t>
            </a:r>
            <a:r>
              <a:rPr lang="en-US" sz="4400" dirty="0" err="1" smtClean="0"/>
              <a:t>i</a:t>
            </a:r>
            <a:r>
              <a:rPr lang="en-US" sz="4400" dirty="0" smtClean="0"/>
              <a:t>] &gt; max) max = </a:t>
            </a:r>
            <a:r>
              <a:rPr lang="en-US" sz="4400" dirty="0" err="1" smtClean="0"/>
              <a:t>myList</a:t>
            </a:r>
            <a:r>
              <a:rPr lang="en-US" sz="4400" dirty="0" smtClean="0"/>
              <a:t>[</a:t>
            </a:r>
            <a:r>
              <a:rPr lang="en-US" sz="4400" dirty="0" err="1" smtClean="0"/>
              <a:t>i</a:t>
            </a:r>
            <a:r>
              <a:rPr lang="en-US" sz="4400" dirty="0" smtClean="0"/>
              <a:t>];</a:t>
            </a:r>
            <a:endParaRPr lang="en-IN" sz="4400" dirty="0" smtClean="0"/>
          </a:p>
          <a:p>
            <a:pPr fontAlgn="base">
              <a:buNone/>
            </a:pPr>
            <a:r>
              <a:rPr lang="en-US" sz="4400" dirty="0" smtClean="0"/>
              <a:t>      }</a:t>
            </a:r>
            <a:endParaRPr lang="en-IN" sz="4400" dirty="0" smtClean="0"/>
          </a:p>
          <a:p>
            <a:pPr fontAlgn="base">
              <a:buNone/>
            </a:pPr>
            <a:r>
              <a:rPr lang="en-US" sz="4400" dirty="0" smtClean="0"/>
              <a:t>      </a:t>
            </a:r>
            <a:r>
              <a:rPr lang="en-US" sz="4400" dirty="0" err="1" smtClean="0"/>
              <a:t>System.out.println</a:t>
            </a:r>
            <a:r>
              <a:rPr lang="en-US" sz="4400" dirty="0" smtClean="0"/>
              <a:t>("Max is " + max);</a:t>
            </a:r>
            <a:endParaRPr lang="en-IN" sz="4400" dirty="0" smtClean="0"/>
          </a:p>
          <a:p>
            <a:pPr fontAlgn="base">
              <a:buNone/>
            </a:pPr>
            <a:r>
              <a:rPr lang="en-US" sz="4400" dirty="0" smtClean="0"/>
              <a:t>   }</a:t>
            </a:r>
            <a:endParaRPr lang="en-IN" sz="4400" dirty="0" smtClean="0"/>
          </a:p>
          <a:p>
            <a:pPr fontAlgn="base">
              <a:buNone/>
            </a:pPr>
            <a:r>
              <a:rPr lang="en-US" sz="4400" dirty="0" smtClean="0"/>
              <a:t>}</a:t>
            </a:r>
          </a:p>
          <a:p>
            <a:pPr fontAlgn="base">
              <a:buNone/>
            </a:pPr>
            <a:endParaRPr lang="en-IN" sz="4400" dirty="0" smtClean="0"/>
          </a:p>
          <a:p>
            <a:pPr>
              <a:buNone/>
            </a:pPr>
            <a:r>
              <a:rPr lang="en-US" sz="4400" b="1" dirty="0" smtClean="0"/>
              <a:t>Executing the program....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en-US" sz="4400" dirty="0" smtClean="0"/>
          </a:p>
          <a:p>
            <a:pPr>
              <a:buNone/>
            </a:pPr>
            <a:r>
              <a:rPr lang="en-US" sz="4400" dirty="0"/>
              <a:t>	</a:t>
            </a:r>
            <a:r>
              <a:rPr lang="en-US" sz="4400" dirty="0" smtClean="0"/>
              <a:t>1.9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2.9 </a:t>
            </a:r>
            <a:br>
              <a:rPr lang="en-US" sz="4400" dirty="0" smtClean="0"/>
            </a:br>
            <a:r>
              <a:rPr lang="en-US" sz="4400" dirty="0" smtClean="0"/>
              <a:t>3.4 </a:t>
            </a:r>
            <a:br>
              <a:rPr lang="en-US" sz="4400" dirty="0" smtClean="0"/>
            </a:br>
            <a:r>
              <a:rPr lang="en-US" sz="4400" dirty="0" smtClean="0"/>
              <a:t>3.5 </a:t>
            </a:r>
            <a:br>
              <a:rPr lang="en-US" sz="4400" dirty="0" smtClean="0"/>
            </a:br>
            <a:r>
              <a:rPr lang="en-US" sz="4400" dirty="0" smtClean="0"/>
              <a:t>Total is 11.7</a:t>
            </a:r>
            <a:br>
              <a:rPr lang="en-US" sz="4400" dirty="0" smtClean="0"/>
            </a:br>
            <a:r>
              <a:rPr lang="en-US" sz="4400" dirty="0" smtClean="0"/>
              <a:t>Max is 3.5</a:t>
            </a:r>
            <a:endParaRPr lang="en-IN" sz="4400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686800" cy="61722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4800" b="1" dirty="0" smtClean="0"/>
              <a:t>Example 2</a:t>
            </a:r>
          </a:p>
          <a:p>
            <a:pPr>
              <a:buNone/>
            </a:pPr>
            <a:endParaRPr lang="en-IN" sz="4800" dirty="0" smtClean="0"/>
          </a:p>
          <a:p>
            <a:pPr>
              <a:buNone/>
            </a:pPr>
            <a:r>
              <a:rPr lang="en-US" sz="4000" dirty="0" smtClean="0"/>
              <a:t>import java.io.*;</a:t>
            </a:r>
            <a:endParaRPr lang="en-IN" sz="4000" dirty="0" smtClean="0"/>
          </a:p>
          <a:p>
            <a:pPr>
              <a:buNone/>
            </a:pPr>
            <a:r>
              <a:rPr lang="en-US" sz="4000" dirty="0" smtClean="0"/>
              <a:t> </a:t>
            </a:r>
            <a:endParaRPr lang="en-IN" sz="4000" dirty="0" smtClean="0"/>
          </a:p>
          <a:p>
            <a:pPr>
              <a:buNone/>
            </a:pPr>
            <a:r>
              <a:rPr lang="en-US" sz="4000" dirty="0" smtClean="0"/>
              <a:t>class Arr1</a:t>
            </a:r>
            <a:endParaRPr lang="en-IN" sz="4000" dirty="0" smtClean="0"/>
          </a:p>
          <a:p>
            <a:pPr>
              <a:buNone/>
            </a:pPr>
            <a:r>
              <a:rPr lang="en-US" sz="4000" dirty="0" smtClean="0"/>
              <a:t>{</a:t>
            </a:r>
            <a:endParaRPr lang="en-IN" sz="4000" dirty="0" smtClean="0"/>
          </a:p>
          <a:p>
            <a:pPr>
              <a:buNone/>
            </a:pPr>
            <a:r>
              <a:rPr lang="en-US" sz="4000" dirty="0" smtClean="0"/>
              <a:t>        public static void main(String </a:t>
            </a:r>
            <a:r>
              <a:rPr lang="en-US" sz="4000" dirty="0" err="1" smtClean="0"/>
              <a:t>args</a:t>
            </a:r>
            <a:r>
              <a:rPr lang="en-US" sz="4000" dirty="0" smtClean="0"/>
              <a:t>[]) throws </a:t>
            </a:r>
            <a:r>
              <a:rPr lang="en-US" sz="4000" dirty="0" err="1" smtClean="0"/>
              <a:t>IOException</a:t>
            </a:r>
            <a:endParaRPr lang="en-IN" sz="4000" dirty="0" smtClean="0"/>
          </a:p>
          <a:p>
            <a:pPr>
              <a:buNone/>
            </a:pPr>
            <a:r>
              <a:rPr lang="en-US" sz="4000" dirty="0" smtClean="0"/>
              <a:t>        {</a:t>
            </a:r>
            <a:endParaRPr lang="en-IN" sz="4000" dirty="0" smtClean="0"/>
          </a:p>
          <a:p>
            <a:pPr>
              <a:buNone/>
            </a:pPr>
            <a:r>
              <a:rPr lang="en-US" sz="4000" dirty="0" smtClean="0"/>
              <a:t>                </a:t>
            </a:r>
            <a:r>
              <a:rPr lang="en-US" sz="4000" dirty="0" err="1" smtClean="0"/>
              <a:t>int</a:t>
            </a:r>
            <a:r>
              <a:rPr lang="en-US" sz="4000" dirty="0" smtClean="0"/>
              <a:t> a[] = new </a:t>
            </a:r>
            <a:r>
              <a:rPr lang="en-US" sz="4000" dirty="0" err="1" smtClean="0"/>
              <a:t>int</a:t>
            </a:r>
            <a:r>
              <a:rPr lang="en-US" sz="4000" dirty="0" smtClean="0"/>
              <a:t>[10];</a:t>
            </a:r>
            <a:endParaRPr lang="en-IN" sz="4000" dirty="0" smtClean="0"/>
          </a:p>
          <a:p>
            <a:pPr>
              <a:buNone/>
            </a:pPr>
            <a:r>
              <a:rPr lang="en-US" sz="4000" dirty="0" smtClean="0"/>
              <a:t>                </a:t>
            </a:r>
            <a:r>
              <a:rPr lang="en-US" sz="4000" dirty="0" err="1" smtClean="0"/>
              <a:t>int</a:t>
            </a:r>
            <a:r>
              <a:rPr lang="en-US" sz="4000" dirty="0" smtClean="0"/>
              <a:t> </a:t>
            </a:r>
            <a:r>
              <a:rPr lang="en-US" sz="4000" dirty="0" err="1" smtClean="0"/>
              <a:t>n,i</a:t>
            </a:r>
            <a:r>
              <a:rPr lang="en-US" sz="4000" dirty="0" smtClean="0"/>
              <a:t>;</a:t>
            </a:r>
            <a:endParaRPr lang="en-IN" sz="4000" dirty="0" smtClean="0"/>
          </a:p>
          <a:p>
            <a:pPr>
              <a:buNone/>
            </a:pPr>
            <a:r>
              <a:rPr lang="en-US" sz="4000" dirty="0" smtClean="0"/>
              <a:t>                </a:t>
            </a:r>
            <a:r>
              <a:rPr lang="en-US" sz="4000" dirty="0" err="1" smtClean="0"/>
              <a:t>BufferedReader</a:t>
            </a:r>
            <a:r>
              <a:rPr lang="en-US" sz="4000" dirty="0" smtClean="0"/>
              <a:t> </a:t>
            </a:r>
            <a:r>
              <a:rPr lang="en-US" sz="4000" dirty="0" err="1" smtClean="0"/>
              <a:t>br</a:t>
            </a:r>
            <a:r>
              <a:rPr lang="en-US" sz="4000" dirty="0" smtClean="0"/>
              <a:t> = new </a:t>
            </a:r>
            <a:r>
              <a:rPr lang="en-US" sz="4000" dirty="0" err="1" smtClean="0"/>
              <a:t>BufferedReader</a:t>
            </a:r>
            <a:r>
              <a:rPr lang="en-US" sz="4000" dirty="0" smtClean="0"/>
              <a:t>(new </a:t>
            </a:r>
            <a:r>
              <a:rPr lang="en-US" sz="4000" dirty="0" err="1" smtClean="0"/>
              <a:t>InputStreamReader</a:t>
            </a:r>
            <a:r>
              <a:rPr lang="en-US" sz="4000" dirty="0" smtClean="0"/>
              <a:t>(</a:t>
            </a:r>
            <a:r>
              <a:rPr lang="en-US" sz="4000" dirty="0" err="1" smtClean="0"/>
              <a:t>System.in</a:t>
            </a:r>
            <a:r>
              <a:rPr lang="en-US" sz="4000" dirty="0" smtClean="0"/>
              <a:t>));</a:t>
            </a:r>
            <a:endParaRPr lang="en-IN" sz="4000" dirty="0" smtClean="0"/>
          </a:p>
          <a:p>
            <a:pPr>
              <a:buNone/>
            </a:pPr>
            <a:r>
              <a:rPr lang="en-US" sz="4000" dirty="0" smtClean="0"/>
              <a:t>                </a:t>
            </a:r>
            <a:r>
              <a:rPr lang="en-US" sz="4000" dirty="0" err="1" smtClean="0"/>
              <a:t>System.out.print</a:t>
            </a:r>
            <a:r>
              <a:rPr lang="en-US" sz="4000" dirty="0" smtClean="0"/>
              <a:t>("Enter the value of n : ");</a:t>
            </a:r>
            <a:endParaRPr lang="en-IN" sz="4000" dirty="0" smtClean="0"/>
          </a:p>
          <a:p>
            <a:pPr>
              <a:buNone/>
            </a:pPr>
            <a:r>
              <a:rPr lang="en-US" sz="4000" dirty="0" smtClean="0"/>
              <a:t>                n = </a:t>
            </a:r>
            <a:r>
              <a:rPr lang="en-US" sz="4000" dirty="0" err="1" smtClean="0"/>
              <a:t>Integer.parseInt</a:t>
            </a:r>
            <a:r>
              <a:rPr lang="en-US" sz="4000" dirty="0" smtClean="0"/>
              <a:t>(</a:t>
            </a:r>
            <a:r>
              <a:rPr lang="en-US" sz="4000" dirty="0" err="1" smtClean="0"/>
              <a:t>br.readLine</a:t>
            </a:r>
            <a:r>
              <a:rPr lang="en-US" sz="4000" dirty="0" smtClean="0"/>
              <a:t>());</a:t>
            </a:r>
            <a:endParaRPr lang="en-IN" sz="4000" dirty="0" smtClean="0"/>
          </a:p>
          <a:p>
            <a:pPr>
              <a:buNone/>
            </a:pPr>
            <a:r>
              <a:rPr lang="en-US" sz="4000" dirty="0" smtClean="0"/>
              <a:t>                for(</a:t>
            </a:r>
            <a:r>
              <a:rPr lang="en-US" sz="4000" dirty="0" err="1" smtClean="0"/>
              <a:t>i</a:t>
            </a:r>
            <a:r>
              <a:rPr lang="en-US" sz="4000" dirty="0" smtClean="0"/>
              <a:t>=0;i&lt;</a:t>
            </a:r>
            <a:r>
              <a:rPr lang="en-US" sz="4000" dirty="0" err="1" smtClean="0"/>
              <a:t>n;i</a:t>
            </a:r>
            <a:r>
              <a:rPr lang="en-US" sz="4000" dirty="0" smtClean="0"/>
              <a:t>++)</a:t>
            </a:r>
            <a:endParaRPr lang="en-IN" sz="4000" dirty="0" smtClean="0"/>
          </a:p>
          <a:p>
            <a:pPr>
              <a:buNone/>
            </a:pPr>
            <a:r>
              <a:rPr lang="en-US" sz="4000" dirty="0" smtClean="0"/>
              <a:t>                {</a:t>
            </a:r>
            <a:endParaRPr lang="en-IN" sz="4000" dirty="0" smtClean="0"/>
          </a:p>
          <a:p>
            <a:pPr>
              <a:buNone/>
            </a:pPr>
            <a:r>
              <a:rPr lang="en-US" sz="4000" dirty="0" smtClean="0"/>
              <a:t>                        </a:t>
            </a:r>
            <a:r>
              <a:rPr lang="en-US" sz="4000" dirty="0" err="1" smtClean="0"/>
              <a:t>System.out.print</a:t>
            </a:r>
            <a:r>
              <a:rPr lang="en-US" sz="4000" dirty="0" smtClean="0"/>
              <a:t>("Enter a[" + </a:t>
            </a:r>
            <a:r>
              <a:rPr lang="en-US" sz="4000" dirty="0" err="1" smtClean="0"/>
              <a:t>i</a:t>
            </a:r>
            <a:r>
              <a:rPr lang="en-US" sz="4000" dirty="0" smtClean="0"/>
              <a:t> + "] : ");</a:t>
            </a:r>
            <a:endParaRPr lang="en-IN" sz="4000" dirty="0" smtClean="0"/>
          </a:p>
          <a:p>
            <a:pPr>
              <a:buNone/>
            </a:pPr>
            <a:r>
              <a:rPr lang="en-US" sz="4000" dirty="0" smtClean="0"/>
              <a:t>                        a[</a:t>
            </a:r>
            <a:r>
              <a:rPr lang="en-US" sz="4000" dirty="0" err="1" smtClean="0"/>
              <a:t>i</a:t>
            </a:r>
            <a:r>
              <a:rPr lang="en-US" sz="4000" dirty="0" smtClean="0"/>
              <a:t>] = </a:t>
            </a:r>
            <a:r>
              <a:rPr lang="en-US" sz="4000" dirty="0" err="1" smtClean="0"/>
              <a:t>Integer.parseInt</a:t>
            </a:r>
            <a:r>
              <a:rPr lang="en-US" sz="4000" dirty="0" smtClean="0"/>
              <a:t>(</a:t>
            </a:r>
            <a:r>
              <a:rPr lang="en-US" sz="4000" dirty="0" err="1" smtClean="0"/>
              <a:t>br.readLine</a:t>
            </a:r>
            <a:r>
              <a:rPr lang="en-US" sz="4000" dirty="0" smtClean="0"/>
              <a:t>());</a:t>
            </a:r>
            <a:endParaRPr lang="en-IN" sz="4000" dirty="0" smtClean="0"/>
          </a:p>
          <a:p>
            <a:pPr>
              <a:buNone/>
            </a:pPr>
            <a:r>
              <a:rPr lang="en-US" sz="4000" dirty="0" smtClean="0"/>
              <a:t>                }</a:t>
            </a:r>
            <a:endParaRPr lang="en-IN" sz="4000" dirty="0" smtClean="0"/>
          </a:p>
          <a:p>
            <a:pPr>
              <a:buNone/>
            </a:pPr>
            <a:r>
              <a:rPr lang="en-US" sz="4000" dirty="0" smtClean="0"/>
              <a:t>                </a:t>
            </a:r>
            <a:r>
              <a:rPr lang="en-US" sz="4000" dirty="0" err="1" smtClean="0"/>
              <a:t>System.out.println</a:t>
            </a:r>
            <a:r>
              <a:rPr lang="en-US" sz="4000" dirty="0" smtClean="0"/>
              <a:t>("The Given Values are");</a:t>
            </a:r>
            <a:endParaRPr lang="en-IN" sz="4000" dirty="0" smtClean="0"/>
          </a:p>
          <a:p>
            <a:pPr>
              <a:buNone/>
            </a:pPr>
            <a:r>
              <a:rPr lang="en-US" sz="4000" dirty="0" smtClean="0"/>
              <a:t>                for(</a:t>
            </a:r>
            <a:r>
              <a:rPr lang="en-US" sz="4000" dirty="0" err="1" smtClean="0"/>
              <a:t>i</a:t>
            </a:r>
            <a:r>
              <a:rPr lang="en-US" sz="4000" dirty="0" smtClean="0"/>
              <a:t>=0;i&lt;</a:t>
            </a:r>
            <a:r>
              <a:rPr lang="en-US" sz="4000" dirty="0" err="1" smtClean="0"/>
              <a:t>n;i</a:t>
            </a:r>
            <a:r>
              <a:rPr lang="en-US" sz="4000" dirty="0" smtClean="0"/>
              <a:t>++)</a:t>
            </a:r>
            <a:endParaRPr lang="en-IN" sz="4000" dirty="0" smtClean="0"/>
          </a:p>
          <a:p>
            <a:pPr>
              <a:buNone/>
            </a:pPr>
            <a:r>
              <a:rPr lang="en-US" sz="4000" dirty="0" smtClean="0"/>
              <a:t>                        </a:t>
            </a:r>
            <a:r>
              <a:rPr lang="en-US" sz="4000" dirty="0" err="1" smtClean="0"/>
              <a:t>System.out.println</a:t>
            </a:r>
            <a:r>
              <a:rPr lang="en-US" sz="4000" dirty="0" smtClean="0"/>
              <a:t>(a[</a:t>
            </a:r>
            <a:r>
              <a:rPr lang="en-US" sz="4000" dirty="0" err="1" smtClean="0"/>
              <a:t>i</a:t>
            </a:r>
            <a:r>
              <a:rPr lang="en-US" sz="4000" dirty="0" smtClean="0"/>
              <a:t>]);</a:t>
            </a:r>
            <a:endParaRPr lang="en-IN" sz="4000" dirty="0" smtClean="0"/>
          </a:p>
          <a:p>
            <a:pPr>
              <a:buNone/>
            </a:pPr>
            <a:r>
              <a:rPr lang="en-US" sz="4000" dirty="0" smtClean="0"/>
              <a:t>        }</a:t>
            </a:r>
            <a:endParaRPr lang="en-IN" sz="4000" dirty="0" smtClean="0"/>
          </a:p>
          <a:p>
            <a:pPr>
              <a:buNone/>
            </a:pPr>
            <a:r>
              <a:rPr lang="en-US" sz="4000" dirty="0" smtClean="0"/>
              <a:t>}</a:t>
            </a:r>
            <a:endParaRPr lang="en-IN" sz="4000" dirty="0" smtClean="0"/>
          </a:p>
          <a:p>
            <a:pPr>
              <a:buNone/>
            </a:pPr>
            <a:r>
              <a:rPr lang="en-US" sz="4000" dirty="0" smtClean="0"/>
              <a:t> </a:t>
            </a:r>
            <a:endParaRPr lang="en-IN" sz="4000" dirty="0" smtClean="0"/>
          </a:p>
          <a:p>
            <a:pPr>
              <a:buNone/>
            </a:pPr>
            <a:r>
              <a:rPr lang="en-US" sz="4000" dirty="0" smtClean="0"/>
              <a:t>OUTPUT:</a:t>
            </a:r>
            <a:endParaRPr lang="en-IN" sz="4000" dirty="0" smtClean="0"/>
          </a:p>
          <a:p>
            <a:pPr>
              <a:buNone/>
            </a:pPr>
            <a:endParaRPr lang="en-IN" sz="4000" dirty="0" smtClean="0"/>
          </a:p>
          <a:p>
            <a:pPr>
              <a:buNone/>
            </a:pPr>
            <a:r>
              <a:rPr lang="en-US" sz="4000" dirty="0" smtClean="0"/>
              <a:t>Enter the value of n : 5</a:t>
            </a:r>
            <a:endParaRPr lang="en-IN" sz="4000" dirty="0" smtClean="0"/>
          </a:p>
          <a:p>
            <a:pPr>
              <a:buNone/>
            </a:pPr>
            <a:r>
              <a:rPr lang="en-US" sz="4000" dirty="0" smtClean="0"/>
              <a:t>Enter a[0] : 23</a:t>
            </a:r>
            <a:endParaRPr lang="en-IN" sz="4000" dirty="0" smtClean="0"/>
          </a:p>
          <a:p>
            <a:pPr>
              <a:buNone/>
            </a:pPr>
            <a:r>
              <a:rPr lang="en-US" sz="4000" dirty="0" smtClean="0"/>
              <a:t>Enter a[1] : 12</a:t>
            </a:r>
            <a:endParaRPr lang="en-IN" sz="4000" dirty="0" smtClean="0"/>
          </a:p>
          <a:p>
            <a:pPr>
              <a:buNone/>
            </a:pPr>
            <a:r>
              <a:rPr lang="en-US" sz="4000" dirty="0" smtClean="0"/>
              <a:t>Enter a[2] : 45</a:t>
            </a:r>
            <a:endParaRPr lang="en-IN" sz="4000" dirty="0" smtClean="0"/>
          </a:p>
          <a:p>
            <a:pPr>
              <a:buNone/>
            </a:pPr>
            <a:r>
              <a:rPr lang="en-US" sz="4000" dirty="0" smtClean="0"/>
              <a:t>Enter a[3] : 67</a:t>
            </a:r>
            <a:endParaRPr lang="en-IN" sz="4000" dirty="0" smtClean="0"/>
          </a:p>
          <a:p>
            <a:pPr>
              <a:buNone/>
            </a:pPr>
            <a:r>
              <a:rPr lang="en-US" sz="4000" dirty="0" smtClean="0"/>
              <a:t>Enter a[4] : 45</a:t>
            </a:r>
            <a:endParaRPr lang="en-IN" sz="4000" dirty="0" smtClean="0"/>
          </a:p>
          <a:p>
            <a:pPr>
              <a:buNone/>
            </a:pPr>
            <a:r>
              <a:rPr lang="en-US" sz="4000" dirty="0" smtClean="0"/>
              <a:t>The Given Values are</a:t>
            </a:r>
            <a:endParaRPr lang="en-IN" sz="4000" dirty="0" smtClean="0"/>
          </a:p>
          <a:p>
            <a:pPr>
              <a:buNone/>
            </a:pPr>
            <a:r>
              <a:rPr lang="en-US" sz="4000" dirty="0" smtClean="0"/>
              <a:t>23</a:t>
            </a:r>
            <a:endParaRPr lang="en-IN" sz="4000" dirty="0" smtClean="0"/>
          </a:p>
          <a:p>
            <a:pPr>
              <a:buNone/>
            </a:pPr>
            <a:r>
              <a:rPr lang="en-US" sz="4000" dirty="0" smtClean="0"/>
              <a:t>12</a:t>
            </a:r>
            <a:endParaRPr lang="en-IN" sz="4000" dirty="0" smtClean="0"/>
          </a:p>
          <a:p>
            <a:pPr>
              <a:buNone/>
            </a:pPr>
            <a:r>
              <a:rPr lang="en-US" sz="4000" dirty="0" smtClean="0"/>
              <a:t>45</a:t>
            </a:r>
            <a:endParaRPr lang="en-IN" sz="4000" dirty="0" smtClean="0"/>
          </a:p>
          <a:p>
            <a:pPr>
              <a:buNone/>
            </a:pPr>
            <a:r>
              <a:rPr lang="en-US" sz="4000" dirty="0" smtClean="0"/>
              <a:t>67</a:t>
            </a:r>
            <a:endParaRPr lang="en-IN" sz="4000" dirty="0" smtClean="0"/>
          </a:p>
          <a:p>
            <a:pPr>
              <a:buNone/>
            </a:pPr>
            <a:r>
              <a:rPr lang="en-US" sz="4000" dirty="0" smtClean="0"/>
              <a:t>45</a:t>
            </a:r>
            <a:endParaRPr lang="en-IN" sz="4000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686800" cy="64008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b="1" dirty="0" smtClean="0"/>
              <a:t>Example  -  Sorting -  One Dimensional Arrays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import java.io.*;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class Sort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{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throws Exception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{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int</a:t>
            </a:r>
            <a:r>
              <a:rPr lang="en-US" dirty="0" smtClean="0"/>
              <a:t> a[] = new </a:t>
            </a:r>
            <a:r>
              <a:rPr lang="en-US" dirty="0" err="1" smtClean="0"/>
              <a:t>int</a:t>
            </a:r>
            <a:r>
              <a:rPr lang="en-US" dirty="0" smtClean="0"/>
              <a:t>[10];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n,i,j,temp</a:t>
            </a:r>
            <a:r>
              <a:rPr lang="en-US" dirty="0" smtClean="0"/>
              <a:t>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BufferedReader</a:t>
            </a:r>
            <a:r>
              <a:rPr lang="en-US" dirty="0" smtClean="0"/>
              <a:t> </a:t>
            </a:r>
            <a:r>
              <a:rPr lang="en-US" dirty="0" err="1" smtClean="0"/>
              <a:t>br</a:t>
            </a:r>
            <a:r>
              <a:rPr lang="en-US" dirty="0" smtClean="0"/>
              <a:t> = new </a:t>
            </a:r>
            <a:r>
              <a:rPr lang="en-US" dirty="0" err="1" smtClean="0"/>
              <a:t>BufferedReader</a:t>
            </a:r>
            <a:r>
              <a:rPr lang="en-US" dirty="0" smtClean="0"/>
              <a:t>(new </a:t>
            </a:r>
            <a:r>
              <a:rPr lang="en-US" dirty="0" err="1" smtClean="0"/>
              <a:t>InputStreamReader</a:t>
            </a:r>
            <a:r>
              <a:rPr lang="en-US" dirty="0" smtClean="0"/>
              <a:t>(</a:t>
            </a:r>
            <a:r>
              <a:rPr lang="en-US" dirty="0" err="1" smtClean="0"/>
              <a:t>System.in</a:t>
            </a:r>
            <a:r>
              <a:rPr lang="en-US" dirty="0" smtClean="0"/>
              <a:t>));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System.out.print</a:t>
            </a:r>
            <a:r>
              <a:rPr lang="en-US" dirty="0" smtClean="0"/>
              <a:t>("Enter the value of n : ");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n = </a:t>
            </a:r>
            <a:r>
              <a:rPr lang="en-US" dirty="0" err="1" smtClean="0"/>
              <a:t>Integer.parseInt</a:t>
            </a:r>
            <a:r>
              <a:rPr lang="en-US" dirty="0" smtClean="0"/>
              <a:t>(</a:t>
            </a:r>
            <a:r>
              <a:rPr lang="en-US" dirty="0" err="1" smtClean="0"/>
              <a:t>br.readLine</a:t>
            </a:r>
            <a:r>
              <a:rPr lang="en-US" dirty="0" smtClean="0"/>
              <a:t>());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(n);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for(</a:t>
            </a:r>
            <a:r>
              <a:rPr lang="en-US" dirty="0" err="1" smtClean="0"/>
              <a:t>i</a:t>
            </a:r>
            <a:r>
              <a:rPr lang="en-US" dirty="0" smtClean="0"/>
              <a:t>=0;i&lt;</a:t>
            </a:r>
            <a:r>
              <a:rPr lang="en-US" dirty="0" err="1" smtClean="0"/>
              <a:t>n;i</a:t>
            </a:r>
            <a:r>
              <a:rPr lang="en-US" dirty="0" smtClean="0"/>
              <a:t>++)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{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r>
              <a:rPr lang="en-US" dirty="0" err="1" smtClean="0"/>
              <a:t>System.out.print</a:t>
            </a:r>
            <a:r>
              <a:rPr lang="en-US" dirty="0" smtClean="0"/>
              <a:t>("Enter a[" + </a:t>
            </a:r>
            <a:r>
              <a:rPr lang="en-US" dirty="0" err="1" smtClean="0"/>
              <a:t>i</a:t>
            </a:r>
            <a:r>
              <a:rPr lang="en-US" dirty="0" smtClean="0"/>
              <a:t> + "] : ");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        a[</a:t>
            </a:r>
            <a:r>
              <a:rPr lang="en-US" dirty="0" err="1" smtClean="0"/>
              <a:t>i</a:t>
            </a:r>
            <a:r>
              <a:rPr lang="en-US" dirty="0" smtClean="0"/>
              <a:t>] = </a:t>
            </a:r>
            <a:r>
              <a:rPr lang="en-US" dirty="0" err="1" smtClean="0"/>
              <a:t>Integer.parseInt</a:t>
            </a:r>
            <a:r>
              <a:rPr lang="en-US" dirty="0" smtClean="0"/>
              <a:t>(</a:t>
            </a:r>
            <a:r>
              <a:rPr lang="en-US" dirty="0" err="1" smtClean="0"/>
              <a:t>br.readLine</a:t>
            </a:r>
            <a:r>
              <a:rPr lang="en-US" dirty="0" smtClean="0"/>
              <a:t>());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}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for(</a:t>
            </a:r>
            <a:r>
              <a:rPr lang="en-US" dirty="0" err="1" smtClean="0"/>
              <a:t>i</a:t>
            </a:r>
            <a:r>
              <a:rPr lang="en-US" dirty="0" smtClean="0"/>
              <a:t>=0;i&lt;</a:t>
            </a:r>
            <a:r>
              <a:rPr lang="en-US" dirty="0" err="1" smtClean="0"/>
              <a:t>n;i</a:t>
            </a:r>
            <a:r>
              <a:rPr lang="en-US" dirty="0" smtClean="0"/>
              <a:t>++)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{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        for(j=i+1;j&lt;</a:t>
            </a:r>
            <a:r>
              <a:rPr lang="en-US" dirty="0" err="1" smtClean="0"/>
              <a:t>n;j</a:t>
            </a:r>
            <a:r>
              <a:rPr lang="en-US" dirty="0" smtClean="0"/>
              <a:t>++)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        {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                if(a[</a:t>
            </a:r>
            <a:r>
              <a:rPr lang="en-US" dirty="0" err="1" smtClean="0"/>
              <a:t>i</a:t>
            </a:r>
            <a:r>
              <a:rPr lang="en-US" dirty="0" smtClean="0"/>
              <a:t>] &gt; a[j])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                {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                        temp = a[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                        a[</a:t>
            </a:r>
            <a:r>
              <a:rPr lang="en-US" dirty="0" err="1" smtClean="0"/>
              <a:t>i</a:t>
            </a:r>
            <a:r>
              <a:rPr lang="en-US" dirty="0" smtClean="0"/>
              <a:t>] = a[j];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                        a[j] = temp;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                }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        }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}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     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("Sorted Values are");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for(</a:t>
            </a:r>
            <a:r>
              <a:rPr lang="en-US" dirty="0" err="1" smtClean="0"/>
              <a:t>i</a:t>
            </a:r>
            <a:r>
              <a:rPr lang="en-US" dirty="0" smtClean="0"/>
              <a:t>=0;i&lt;</a:t>
            </a:r>
            <a:r>
              <a:rPr lang="en-US" dirty="0" err="1" smtClean="0"/>
              <a:t>n;i</a:t>
            </a:r>
            <a:r>
              <a:rPr lang="en-US" dirty="0" smtClean="0"/>
              <a:t>++)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(a[</a:t>
            </a:r>
            <a:r>
              <a:rPr lang="en-US" dirty="0" err="1" smtClean="0"/>
              <a:t>i</a:t>
            </a:r>
            <a:r>
              <a:rPr lang="en-US" dirty="0" smtClean="0"/>
              <a:t>]);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}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OUTPUT:</a:t>
            </a:r>
          </a:p>
          <a:p>
            <a:pPr>
              <a:buNone/>
            </a:pPr>
            <a:r>
              <a:rPr lang="en-US" dirty="0" smtClean="0"/>
              <a:t>Enter </a:t>
            </a:r>
            <a:r>
              <a:rPr lang="en-US" dirty="0" smtClean="0"/>
              <a:t>the value of n : 5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5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Enter a[0] : 66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Enter a[1] : 44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Enter a[2] : 23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Enter a[3] : 1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Enter a[4] : 2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Sorted Values are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1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2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23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44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66</a:t>
            </a:r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MultiDimension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Java doesn't support multidimensional array.</a:t>
            </a:r>
          </a:p>
          <a:p>
            <a:r>
              <a:rPr lang="en-US" dirty="0" smtClean="0"/>
              <a:t>However an array of Array is used.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a[] = new </a:t>
            </a:r>
            <a:r>
              <a:rPr lang="en-US" dirty="0" err="1" smtClean="0"/>
              <a:t>int</a:t>
            </a:r>
            <a:r>
              <a:rPr lang="en-US" dirty="0" smtClean="0"/>
              <a:t>[3];</a:t>
            </a:r>
          </a:p>
          <a:p>
            <a:r>
              <a:rPr lang="en-US" dirty="0" smtClean="0"/>
              <a:t>	a[0] = new </a:t>
            </a:r>
            <a:r>
              <a:rPr lang="en-US" dirty="0" err="1" smtClean="0"/>
              <a:t>int</a:t>
            </a:r>
            <a:r>
              <a:rPr lang="en-US" dirty="0" smtClean="0"/>
              <a:t>[3];	(a(0,0),(0,1),(0,2))</a:t>
            </a:r>
          </a:p>
          <a:p>
            <a:r>
              <a:rPr lang="en-US" dirty="0" smtClean="0"/>
              <a:t>	a[1] = new </a:t>
            </a:r>
            <a:r>
              <a:rPr lang="en-US" dirty="0" err="1" smtClean="0"/>
              <a:t>int</a:t>
            </a:r>
            <a:r>
              <a:rPr lang="en-US" dirty="0" smtClean="0"/>
              <a:t>[3];	(a(1,0),(1,1),(1,2))</a:t>
            </a:r>
          </a:p>
          <a:p>
            <a:r>
              <a:rPr lang="en-US" dirty="0" smtClean="0"/>
              <a:t>	a[2] = new </a:t>
            </a:r>
            <a:r>
              <a:rPr lang="en-US" dirty="0" err="1" smtClean="0"/>
              <a:t>int</a:t>
            </a:r>
            <a:r>
              <a:rPr lang="en-US" dirty="0" smtClean="0"/>
              <a:t>[3]	(a(2,0),(2,1),(2,2))</a:t>
            </a:r>
          </a:p>
          <a:p>
            <a:r>
              <a:rPr lang="en-US" dirty="0" smtClean="0"/>
              <a:t>Syntax: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datatype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[][] = new </a:t>
            </a:r>
            <a:r>
              <a:rPr lang="en-US" dirty="0" err="1" smtClean="0"/>
              <a:t>datatype</a:t>
            </a:r>
            <a:r>
              <a:rPr lang="en-US" dirty="0" smtClean="0"/>
              <a:t>[row][</a:t>
            </a:r>
            <a:r>
              <a:rPr lang="en-US" dirty="0" err="1" smtClean="0"/>
              <a:t>col</a:t>
            </a:r>
            <a:r>
              <a:rPr lang="en-US" dirty="0" smtClean="0"/>
              <a:t>];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a[][] = new </a:t>
            </a:r>
            <a:r>
              <a:rPr lang="en-US" dirty="0" err="1" smtClean="0"/>
              <a:t>int</a:t>
            </a:r>
            <a:r>
              <a:rPr lang="en-US" dirty="0" smtClean="0"/>
              <a:t>[3][3];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04800"/>
            <a:ext cx="8763000" cy="63246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5600" b="1" dirty="0" smtClean="0"/>
              <a:t>Example for 2-dimensional arrays</a:t>
            </a:r>
            <a:endParaRPr lang="en-IN" sz="5600" b="1" dirty="0" smtClean="0"/>
          </a:p>
          <a:p>
            <a:pPr>
              <a:buNone/>
            </a:pPr>
            <a:r>
              <a:rPr lang="en-US" dirty="0" smtClean="0"/>
              <a:t>import java.io.*;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class Matrix1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{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throws Exception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{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row,col</a:t>
            </a:r>
            <a:r>
              <a:rPr lang="en-US" dirty="0" smtClean="0"/>
              <a:t>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int</a:t>
            </a:r>
            <a:r>
              <a:rPr lang="en-US" dirty="0" smtClean="0"/>
              <a:t> a[][] = new </a:t>
            </a:r>
            <a:r>
              <a:rPr lang="en-US" dirty="0" err="1" smtClean="0"/>
              <a:t>int</a:t>
            </a:r>
            <a:r>
              <a:rPr lang="en-US" dirty="0" smtClean="0"/>
              <a:t>[3][3];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i,j</a:t>
            </a:r>
            <a:r>
              <a:rPr lang="en-US" dirty="0" smtClean="0"/>
              <a:t>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BufferedReader</a:t>
            </a:r>
            <a:r>
              <a:rPr lang="en-US" dirty="0" smtClean="0"/>
              <a:t> </a:t>
            </a:r>
            <a:r>
              <a:rPr lang="en-US" dirty="0" err="1" smtClean="0"/>
              <a:t>br</a:t>
            </a:r>
            <a:r>
              <a:rPr lang="en-US" dirty="0" smtClean="0"/>
              <a:t> = new </a:t>
            </a:r>
            <a:r>
              <a:rPr lang="en-US" dirty="0" err="1" smtClean="0"/>
              <a:t>BufferedReader</a:t>
            </a:r>
            <a:r>
              <a:rPr lang="en-US" dirty="0" smtClean="0"/>
              <a:t>(new </a:t>
            </a:r>
            <a:r>
              <a:rPr lang="en-US" dirty="0" err="1" smtClean="0"/>
              <a:t>InputStreamReader</a:t>
            </a:r>
            <a:r>
              <a:rPr lang="en-US" dirty="0" smtClean="0"/>
              <a:t>(</a:t>
            </a:r>
            <a:r>
              <a:rPr lang="en-US" dirty="0" err="1" smtClean="0"/>
              <a:t>System.in</a:t>
            </a:r>
            <a:r>
              <a:rPr lang="en-US" dirty="0" smtClean="0"/>
              <a:t>));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System.out.print</a:t>
            </a:r>
            <a:r>
              <a:rPr lang="en-US" dirty="0" smtClean="0"/>
              <a:t>("Enter the Row and Column Value : ");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row = </a:t>
            </a:r>
            <a:r>
              <a:rPr lang="en-US" dirty="0" err="1" smtClean="0"/>
              <a:t>Integer.parseInt</a:t>
            </a:r>
            <a:r>
              <a:rPr lang="en-US" dirty="0" smtClean="0"/>
              <a:t>(</a:t>
            </a:r>
            <a:r>
              <a:rPr lang="en-US" dirty="0" err="1" smtClean="0"/>
              <a:t>br.readLine</a:t>
            </a:r>
            <a:r>
              <a:rPr lang="en-US" dirty="0" smtClean="0"/>
              <a:t>());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col</a:t>
            </a:r>
            <a:r>
              <a:rPr lang="en-US" dirty="0" smtClean="0"/>
              <a:t> = </a:t>
            </a:r>
            <a:r>
              <a:rPr lang="en-US" dirty="0" err="1" smtClean="0"/>
              <a:t>Integer.parseInt</a:t>
            </a:r>
            <a:r>
              <a:rPr lang="en-US" dirty="0" smtClean="0"/>
              <a:t>(</a:t>
            </a:r>
            <a:r>
              <a:rPr lang="en-US" dirty="0" err="1" smtClean="0"/>
              <a:t>br.readLine</a:t>
            </a:r>
            <a:r>
              <a:rPr lang="en-US" dirty="0" smtClean="0"/>
              <a:t>());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for(</a:t>
            </a:r>
            <a:r>
              <a:rPr lang="en-US" dirty="0" err="1" smtClean="0"/>
              <a:t>i</a:t>
            </a:r>
            <a:r>
              <a:rPr lang="en-US" dirty="0" smtClean="0"/>
              <a:t>=0;i&lt;</a:t>
            </a:r>
            <a:r>
              <a:rPr lang="en-US" dirty="0" err="1" smtClean="0"/>
              <a:t>row;i</a:t>
            </a:r>
            <a:r>
              <a:rPr lang="en-US" dirty="0" smtClean="0"/>
              <a:t>++)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{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        for(j=0;j&lt;</a:t>
            </a:r>
            <a:r>
              <a:rPr lang="en-US" dirty="0" err="1" smtClean="0"/>
              <a:t>col;j</a:t>
            </a:r>
            <a:r>
              <a:rPr lang="en-US" dirty="0" smtClean="0"/>
              <a:t>++)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        {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     </a:t>
            </a:r>
            <a:r>
              <a:rPr lang="en-US" dirty="0" err="1" smtClean="0"/>
              <a:t>System.out.print</a:t>
            </a:r>
            <a:r>
              <a:rPr lang="en-US" dirty="0" smtClean="0"/>
              <a:t>("Enter a[" + </a:t>
            </a:r>
            <a:r>
              <a:rPr lang="en-US" dirty="0" err="1" smtClean="0"/>
              <a:t>i</a:t>
            </a:r>
            <a:r>
              <a:rPr lang="en-US" dirty="0" smtClean="0"/>
              <a:t> + "][" + j + "] : ");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                a[</a:t>
            </a:r>
            <a:r>
              <a:rPr lang="en-US" dirty="0" err="1" smtClean="0"/>
              <a:t>i</a:t>
            </a:r>
            <a:r>
              <a:rPr lang="en-US" dirty="0" smtClean="0"/>
              <a:t>][j] = </a:t>
            </a:r>
            <a:r>
              <a:rPr lang="en-US" dirty="0" err="1" smtClean="0"/>
              <a:t>Integer.parseInt</a:t>
            </a:r>
            <a:r>
              <a:rPr lang="en-US" dirty="0" smtClean="0"/>
              <a:t>(</a:t>
            </a:r>
            <a:r>
              <a:rPr lang="en-US" dirty="0" err="1" smtClean="0"/>
              <a:t>br.readLine</a:t>
            </a:r>
            <a:r>
              <a:rPr lang="en-US" dirty="0" smtClean="0"/>
              <a:t>());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        }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}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("The Given Matrix is ");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for(</a:t>
            </a:r>
            <a:r>
              <a:rPr lang="en-US" dirty="0" err="1" smtClean="0"/>
              <a:t>i</a:t>
            </a:r>
            <a:r>
              <a:rPr lang="en-US" dirty="0" smtClean="0"/>
              <a:t>=0;i&lt;</a:t>
            </a:r>
            <a:r>
              <a:rPr lang="en-US" dirty="0" err="1" smtClean="0"/>
              <a:t>row;i</a:t>
            </a:r>
            <a:r>
              <a:rPr lang="en-US" dirty="0" smtClean="0"/>
              <a:t>++)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{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        for(j=0;j&lt;</a:t>
            </a:r>
            <a:r>
              <a:rPr lang="en-US" dirty="0" err="1" smtClean="0"/>
              <a:t>col;j</a:t>
            </a:r>
            <a:r>
              <a:rPr lang="en-US" dirty="0" smtClean="0"/>
              <a:t>++)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        {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                </a:t>
            </a:r>
            <a:r>
              <a:rPr lang="en-US" dirty="0" err="1" smtClean="0"/>
              <a:t>System.out.print</a:t>
            </a:r>
            <a:r>
              <a:rPr lang="en-US" dirty="0" smtClean="0"/>
              <a:t>(a[</a:t>
            </a:r>
            <a:r>
              <a:rPr lang="en-US" dirty="0" err="1" smtClean="0"/>
              <a:t>i</a:t>
            </a:r>
            <a:r>
              <a:rPr lang="en-US" dirty="0" smtClean="0"/>
              <a:t>][j] + "\t");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        }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();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}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}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en-IN" dirty="0" smtClean="0"/>
          </a:p>
          <a:p>
            <a:pPr>
              <a:buNone/>
            </a:pPr>
            <a:r>
              <a:rPr lang="en-US" b="1" dirty="0" smtClean="0"/>
              <a:t>OUTPUT:</a:t>
            </a:r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r>
              <a:rPr lang="en-US" dirty="0" smtClean="0"/>
              <a:t>Enter </a:t>
            </a:r>
            <a:r>
              <a:rPr lang="en-US" dirty="0" smtClean="0"/>
              <a:t>the Row and Column Value : 3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3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Enter a[0][0] : 1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Enter a[0][1] : 2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Enter a[0][2] : 3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Enter a[1][0] : 4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Enter a[1][1] : 5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Enter a[1][2] : 6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Enter a[2][0] : 7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Enter a[2][1] : 8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Enter a[2][2] : 9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The Given Matrix is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1       2       3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4       5       6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7       8       9</a:t>
            </a:r>
            <a:endParaRPr lang="en-IN" dirty="0" smtClean="0"/>
          </a:p>
          <a:p>
            <a:r>
              <a:rPr lang="en-US" dirty="0" smtClean="0"/>
              <a:t> 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686800" cy="5546725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sz="6200" b="1" dirty="0" err="1" smtClean="0"/>
              <a:t>Datatype</a:t>
            </a:r>
            <a:r>
              <a:rPr lang="en-US" sz="6200" b="1" dirty="0" smtClean="0"/>
              <a:t> conversion – Example Program</a:t>
            </a:r>
          </a:p>
          <a:p>
            <a:pPr>
              <a:buNone/>
            </a:pPr>
            <a:endParaRPr lang="en-IN" sz="3400" dirty="0" smtClean="0"/>
          </a:p>
          <a:p>
            <a:pPr>
              <a:buNone/>
            </a:pPr>
            <a:r>
              <a:rPr lang="en-US" sz="3400" dirty="0" smtClean="0"/>
              <a:t>import java.io.*;</a:t>
            </a:r>
            <a:endParaRPr lang="en-IN" sz="3400" dirty="0" smtClean="0"/>
          </a:p>
          <a:p>
            <a:pPr>
              <a:buNone/>
            </a:pPr>
            <a:r>
              <a:rPr lang="en-US" sz="3400" dirty="0" smtClean="0"/>
              <a:t>class </a:t>
            </a:r>
            <a:r>
              <a:rPr lang="en-US" sz="3400" dirty="0" err="1" smtClean="0"/>
              <a:t>conv</a:t>
            </a:r>
            <a:endParaRPr lang="en-IN" sz="3400" dirty="0" smtClean="0"/>
          </a:p>
          <a:p>
            <a:pPr>
              <a:buNone/>
            </a:pPr>
            <a:r>
              <a:rPr lang="en-US" sz="3400" dirty="0" smtClean="0"/>
              <a:t>{</a:t>
            </a:r>
            <a:endParaRPr lang="en-IN" sz="3400" dirty="0" smtClean="0"/>
          </a:p>
          <a:p>
            <a:pPr>
              <a:buNone/>
            </a:pPr>
            <a:r>
              <a:rPr lang="en-US" sz="3400" dirty="0" smtClean="0"/>
              <a:t>public static void main(String a[])</a:t>
            </a:r>
            <a:endParaRPr lang="en-IN" sz="3400" dirty="0" smtClean="0"/>
          </a:p>
          <a:p>
            <a:pPr>
              <a:buNone/>
            </a:pPr>
            <a:r>
              <a:rPr lang="en-US" sz="3400" dirty="0" smtClean="0"/>
              <a:t>{</a:t>
            </a:r>
            <a:endParaRPr lang="en-IN" sz="3400" dirty="0" smtClean="0"/>
          </a:p>
          <a:p>
            <a:pPr>
              <a:buNone/>
            </a:pPr>
            <a:r>
              <a:rPr lang="en-US" sz="3400" dirty="0" smtClean="0"/>
              <a:t>byte b;</a:t>
            </a:r>
            <a:endParaRPr lang="en-IN" sz="3400" dirty="0" smtClean="0"/>
          </a:p>
          <a:p>
            <a:pPr>
              <a:buNone/>
            </a:pPr>
            <a:r>
              <a:rPr lang="en-US" sz="3400" dirty="0" err="1" smtClean="0"/>
              <a:t>int</a:t>
            </a:r>
            <a:r>
              <a:rPr lang="en-US" sz="3400" dirty="0" smtClean="0"/>
              <a:t> </a:t>
            </a:r>
            <a:r>
              <a:rPr lang="en-US" sz="3400" dirty="0" err="1" smtClean="0"/>
              <a:t>i</a:t>
            </a:r>
            <a:r>
              <a:rPr lang="en-US" sz="3400" dirty="0" smtClean="0"/>
              <a:t>=257;</a:t>
            </a:r>
            <a:endParaRPr lang="en-IN" sz="3400" dirty="0" smtClean="0"/>
          </a:p>
          <a:p>
            <a:pPr>
              <a:buNone/>
            </a:pPr>
            <a:r>
              <a:rPr lang="en-US" sz="3400" dirty="0" smtClean="0"/>
              <a:t>double d=323.142;</a:t>
            </a:r>
            <a:endParaRPr lang="en-IN" sz="3400" dirty="0" smtClean="0"/>
          </a:p>
          <a:p>
            <a:pPr>
              <a:buNone/>
            </a:pPr>
            <a:r>
              <a:rPr lang="en-US" sz="3400" dirty="0" smtClean="0"/>
              <a:t> </a:t>
            </a:r>
            <a:endParaRPr lang="en-IN" sz="3400" dirty="0" smtClean="0"/>
          </a:p>
          <a:p>
            <a:pPr>
              <a:buNone/>
            </a:pPr>
            <a:r>
              <a:rPr lang="en-US" sz="3400" dirty="0" smtClean="0"/>
              <a:t>//convert </a:t>
            </a:r>
            <a:r>
              <a:rPr lang="en-US" sz="3400" dirty="0" err="1" smtClean="0"/>
              <a:t>int</a:t>
            </a:r>
            <a:r>
              <a:rPr lang="en-US" sz="3400" dirty="0" smtClean="0"/>
              <a:t> to byte</a:t>
            </a:r>
            <a:endParaRPr lang="en-IN" sz="3400" dirty="0" smtClean="0"/>
          </a:p>
          <a:p>
            <a:pPr>
              <a:buNone/>
            </a:pPr>
            <a:r>
              <a:rPr lang="en-US" sz="3400" dirty="0" smtClean="0"/>
              <a:t>b=(byte)</a:t>
            </a:r>
            <a:r>
              <a:rPr lang="en-US" sz="3400" dirty="0" err="1" smtClean="0"/>
              <a:t>i</a:t>
            </a:r>
            <a:r>
              <a:rPr lang="en-US" sz="3400" dirty="0" smtClean="0"/>
              <a:t>;</a:t>
            </a:r>
            <a:endParaRPr lang="en-IN" sz="3400" dirty="0" smtClean="0"/>
          </a:p>
          <a:p>
            <a:pPr>
              <a:buNone/>
            </a:pPr>
            <a:r>
              <a:rPr lang="en-US" sz="3400" dirty="0" err="1" smtClean="0"/>
              <a:t>System.out.println</a:t>
            </a:r>
            <a:r>
              <a:rPr lang="en-US" sz="3400" dirty="0" smtClean="0"/>
              <a:t>(b);</a:t>
            </a:r>
            <a:endParaRPr lang="en-IN" sz="3400" dirty="0" smtClean="0"/>
          </a:p>
          <a:p>
            <a:pPr>
              <a:buNone/>
            </a:pPr>
            <a:r>
              <a:rPr lang="en-US" sz="3400" dirty="0" smtClean="0"/>
              <a:t> </a:t>
            </a:r>
            <a:endParaRPr lang="en-IN" sz="3400" dirty="0" smtClean="0"/>
          </a:p>
          <a:p>
            <a:pPr>
              <a:buNone/>
            </a:pPr>
            <a:r>
              <a:rPr lang="en-US" sz="3400" dirty="0" smtClean="0"/>
              <a:t>//convert double to </a:t>
            </a:r>
            <a:r>
              <a:rPr lang="en-US" sz="3400" dirty="0" err="1" smtClean="0"/>
              <a:t>int</a:t>
            </a:r>
            <a:endParaRPr lang="en-IN" sz="3400" dirty="0" smtClean="0"/>
          </a:p>
          <a:p>
            <a:pPr>
              <a:buNone/>
            </a:pPr>
            <a:r>
              <a:rPr lang="en-US" sz="3400" dirty="0" err="1" smtClean="0"/>
              <a:t>i</a:t>
            </a:r>
            <a:r>
              <a:rPr lang="en-US" sz="3400" dirty="0" smtClean="0"/>
              <a:t>=(</a:t>
            </a:r>
            <a:r>
              <a:rPr lang="en-US" sz="3400" dirty="0" err="1" smtClean="0"/>
              <a:t>int</a:t>
            </a:r>
            <a:r>
              <a:rPr lang="en-US" sz="3400" dirty="0" smtClean="0"/>
              <a:t>)d;</a:t>
            </a:r>
            <a:endParaRPr lang="en-IN" sz="3400" dirty="0" smtClean="0"/>
          </a:p>
          <a:p>
            <a:pPr>
              <a:buNone/>
            </a:pPr>
            <a:r>
              <a:rPr lang="en-US" sz="3400" dirty="0" err="1" smtClean="0"/>
              <a:t>System.out.println</a:t>
            </a:r>
            <a:r>
              <a:rPr lang="en-US" sz="3400" dirty="0" smtClean="0"/>
              <a:t>(</a:t>
            </a:r>
            <a:r>
              <a:rPr lang="en-US" sz="3400" dirty="0" err="1" smtClean="0"/>
              <a:t>i</a:t>
            </a:r>
            <a:r>
              <a:rPr lang="en-US" sz="3400" dirty="0" smtClean="0"/>
              <a:t>);</a:t>
            </a:r>
            <a:endParaRPr lang="en-IN" sz="3400" dirty="0" smtClean="0"/>
          </a:p>
          <a:p>
            <a:pPr>
              <a:buNone/>
            </a:pPr>
            <a:r>
              <a:rPr lang="en-US" sz="3400" dirty="0" smtClean="0"/>
              <a:t> </a:t>
            </a:r>
            <a:endParaRPr lang="en-IN" sz="3400" dirty="0" smtClean="0"/>
          </a:p>
          <a:p>
            <a:pPr>
              <a:buNone/>
            </a:pPr>
            <a:r>
              <a:rPr lang="en-US" sz="3400" dirty="0" smtClean="0"/>
              <a:t>//convert double to byte</a:t>
            </a:r>
            <a:endParaRPr lang="en-IN" sz="3400" dirty="0" smtClean="0"/>
          </a:p>
          <a:p>
            <a:pPr>
              <a:buNone/>
            </a:pPr>
            <a:r>
              <a:rPr lang="en-US" sz="3400" dirty="0" smtClean="0"/>
              <a:t>b=(byte)d;</a:t>
            </a:r>
            <a:endParaRPr lang="en-IN" sz="3400" dirty="0" smtClean="0"/>
          </a:p>
          <a:p>
            <a:pPr>
              <a:buNone/>
            </a:pPr>
            <a:r>
              <a:rPr lang="en-US" sz="3400" dirty="0" smtClean="0"/>
              <a:t> </a:t>
            </a:r>
            <a:endParaRPr lang="en-IN" sz="3400" dirty="0" smtClean="0"/>
          </a:p>
          <a:p>
            <a:pPr>
              <a:buNone/>
            </a:pPr>
            <a:r>
              <a:rPr lang="en-US" sz="3400" dirty="0" err="1" smtClean="0"/>
              <a:t>System.out.println</a:t>
            </a:r>
            <a:r>
              <a:rPr lang="en-US" sz="3400" dirty="0" smtClean="0"/>
              <a:t>(d);</a:t>
            </a:r>
            <a:endParaRPr lang="en-IN" sz="3400" dirty="0" smtClean="0"/>
          </a:p>
          <a:p>
            <a:pPr>
              <a:buNone/>
            </a:pPr>
            <a:r>
              <a:rPr lang="en-US" sz="3400" dirty="0" smtClean="0"/>
              <a:t>}</a:t>
            </a:r>
            <a:endParaRPr lang="en-IN" sz="3400" dirty="0" smtClean="0"/>
          </a:p>
          <a:p>
            <a:pPr>
              <a:buNone/>
            </a:pPr>
            <a:r>
              <a:rPr lang="en-US" sz="3400" dirty="0" smtClean="0"/>
              <a:t>}</a:t>
            </a:r>
          </a:p>
          <a:p>
            <a:pPr>
              <a:buNone/>
            </a:pPr>
            <a:endParaRPr lang="en-US" sz="3400" dirty="0" smtClean="0"/>
          </a:p>
          <a:p>
            <a:pPr>
              <a:buNone/>
            </a:pPr>
            <a:r>
              <a:rPr lang="en-US" sz="3400" b="1" dirty="0" smtClean="0"/>
              <a:t>Executing the Program…</a:t>
            </a:r>
          </a:p>
          <a:p>
            <a:pPr>
              <a:buNone/>
            </a:pPr>
            <a:endParaRPr lang="en-IN" sz="3400" dirty="0" smtClean="0"/>
          </a:p>
          <a:p>
            <a:pPr>
              <a:buNone/>
            </a:pPr>
            <a:r>
              <a:rPr lang="en-US" sz="3400" dirty="0" smtClean="0"/>
              <a:t>1</a:t>
            </a:r>
            <a:endParaRPr lang="en-IN" sz="3400" dirty="0" smtClean="0"/>
          </a:p>
          <a:p>
            <a:pPr>
              <a:buNone/>
            </a:pPr>
            <a:r>
              <a:rPr lang="en-US" sz="3400" dirty="0" smtClean="0"/>
              <a:t>323</a:t>
            </a:r>
            <a:endParaRPr lang="en-IN" sz="3400" dirty="0" smtClean="0"/>
          </a:p>
          <a:p>
            <a:pPr>
              <a:buNone/>
            </a:pPr>
            <a:r>
              <a:rPr lang="en-US" sz="3400" dirty="0" smtClean="0"/>
              <a:t>323.142</a:t>
            </a:r>
            <a:endParaRPr lang="en-IN" sz="3400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52400" y="1600200"/>
          <a:ext cx="88392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2800"/>
              <a:t>1. Integer</a:t>
            </a:r>
            <a:br>
              <a:rPr lang="en-US" sz="2800"/>
            </a:br>
            <a:endParaRPr lang="en-US" sz="2800"/>
          </a:p>
        </p:txBody>
      </p:sp>
      <p:graphicFrame>
        <p:nvGraphicFramePr>
          <p:cNvPr id="28767" name="Group 95"/>
          <p:cNvGraphicFramePr>
            <a:graphicFrameLocks noGrp="1"/>
          </p:cNvGraphicFramePr>
          <p:nvPr>
            <p:ph type="tbl" idx="1"/>
          </p:nvPr>
        </p:nvGraphicFramePr>
        <p:xfrm>
          <a:off x="457200" y="1143000"/>
          <a:ext cx="8686800" cy="5413376"/>
        </p:xfrm>
        <a:graphic>
          <a:graphicData uri="http://schemas.openxmlformats.org/drawingml/2006/table">
            <a:tbl>
              <a:tblPr/>
              <a:tblGrid>
                <a:gridCol w="1289050"/>
                <a:gridCol w="1019175"/>
                <a:gridCol w="2578100"/>
                <a:gridCol w="3800475"/>
              </a:tblGrid>
              <a:tr h="1077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Range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uses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15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Byte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-128  to  +128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Used when working  with streams of data from network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Byte x,y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7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Short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-32768  to 32767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Applicable to 16 bit computers (2 bytes)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Eg:  short x,y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1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-21474836 to              + 21474836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Efficient datatype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00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Long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-9223372036 to                  + 922337203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Used when int type is not enough to hold the values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Floating point 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Otherwise know as real numbers</a:t>
            </a:r>
          </a:p>
          <a:p>
            <a:r>
              <a:rPr lang="en-US" dirty="0"/>
              <a:t>Used when evaluating expressions that require fractional precisions</a:t>
            </a:r>
          </a:p>
          <a:p>
            <a:r>
              <a:rPr lang="en-US" dirty="0" err="1"/>
              <a:t>Eg</a:t>
            </a:r>
            <a:r>
              <a:rPr lang="en-US" dirty="0"/>
              <a:t>.  Square </a:t>
            </a:r>
            <a:r>
              <a:rPr lang="en-US" dirty="0" err="1"/>
              <a:t>root,signe</a:t>
            </a:r>
            <a:endParaRPr lang="en-US" dirty="0"/>
          </a:p>
          <a:p>
            <a:r>
              <a:rPr lang="en-US" dirty="0"/>
              <a:t>2 types  -&gt; float , </a:t>
            </a:r>
            <a:r>
              <a:rPr lang="en-US" dirty="0" smtClean="0"/>
              <a:t>double</a:t>
            </a:r>
          </a:p>
          <a:p>
            <a:r>
              <a:rPr lang="en-US" dirty="0" smtClean="0"/>
              <a:t>fractional precisions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  float temperature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228600"/>
          <a:ext cx="8534403" cy="6195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609600"/>
                <a:gridCol w="1600200"/>
                <a:gridCol w="1371600"/>
                <a:gridCol w="2540003"/>
                <a:gridCol w="1422400"/>
              </a:tblGrid>
              <a:tr h="59332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Bit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Range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162520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Float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1.4e-045</a:t>
                      </a:r>
                      <a:r>
                        <a:rPr lang="en-US" sz="2400" baseline="0" dirty="0" smtClean="0"/>
                        <a:t> to 3.4e +038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400" dirty="0" smtClean="0"/>
                        <a:t> single precisions</a:t>
                      </a:r>
                      <a:r>
                        <a:rPr lang="en-US" sz="2400" baseline="0" dirty="0" smtClean="0"/>
                        <a:t> value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400" dirty="0" smtClean="0"/>
                        <a:t>Requires less space and faster in execution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400" dirty="0" smtClean="0"/>
                        <a:t>Example  float f1 = 234.5f</a:t>
                      </a:r>
                      <a:endParaRPr lang="en-US" sz="2400" dirty="0"/>
                    </a:p>
                  </a:txBody>
                  <a:tcPr/>
                </a:tc>
              </a:tr>
              <a:tr h="214114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Double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4.9e_32</a:t>
                      </a:r>
                      <a:r>
                        <a:rPr lang="en-US" sz="2400" baseline="0" dirty="0" smtClean="0"/>
                        <a:t> to 1.8e+308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400" dirty="0" smtClean="0"/>
                        <a:t>High speed </a:t>
                      </a:r>
                      <a:r>
                        <a:rPr lang="en-US" sz="2400" dirty="0" err="1" smtClean="0"/>
                        <a:t>mathematicals</a:t>
                      </a:r>
                      <a:r>
                        <a:rPr lang="en-US" sz="2400" dirty="0" smtClean="0"/>
                        <a:t>       </a:t>
                      </a:r>
                      <a:r>
                        <a:rPr lang="en-US" sz="2400" dirty="0" err="1" smtClean="0"/>
                        <a:t>eg</a:t>
                      </a:r>
                      <a:r>
                        <a:rPr lang="en-US" sz="2400" dirty="0" smtClean="0"/>
                        <a:t>. Sin()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400" dirty="0" smtClean="0"/>
                        <a:t>Accuracy &amp; large valued numbers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400" dirty="0" err="1" smtClean="0"/>
                        <a:t>Eg</a:t>
                      </a:r>
                      <a:r>
                        <a:rPr lang="en-US" sz="2400" dirty="0" smtClean="0"/>
                        <a:t>. TT =3.1416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Default value is 0.0d.</a:t>
                      </a:r>
                      <a:endParaRPr lang="en-US" sz="2400" smtClean="0"/>
                    </a:p>
                    <a:p>
                      <a:endParaRPr lang="en-US" sz="2400" dirty="0" smtClean="0"/>
                    </a:p>
                    <a:p>
                      <a:r>
                        <a:rPr lang="en-US" sz="2400" dirty="0" smtClean="0"/>
                        <a:t>Example : double d1 = 123.4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sz="2400" dirty="0"/>
                    </a:p>
                  </a:txBody>
                  <a:tcPr/>
                </a:tc>
              </a:tr>
              <a:tr h="59332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Characters 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U</a:t>
            </a:r>
            <a:r>
              <a:rPr lang="en-US" sz="4400" dirty="0" smtClean="0"/>
              <a:t>sed </a:t>
            </a:r>
            <a:r>
              <a:rPr lang="en-US" sz="4400" dirty="0" smtClean="0"/>
              <a:t>to store a character</a:t>
            </a:r>
          </a:p>
          <a:p>
            <a:pPr algn="l">
              <a:buFont typeface="Arial" pitchFamily="34" charset="0"/>
              <a:buChar char="•"/>
            </a:pPr>
            <a:r>
              <a:rPr lang="en-US" sz="4400" dirty="0" smtClean="0"/>
              <a:t>k</a:t>
            </a:r>
            <a:r>
              <a:rPr lang="en-US" sz="4400" dirty="0" smtClean="0"/>
              <a:t>eyword </a:t>
            </a:r>
            <a:r>
              <a:rPr lang="en-US" sz="4400" dirty="0" smtClean="0"/>
              <a:t>is char</a:t>
            </a:r>
          </a:p>
          <a:p>
            <a:r>
              <a:rPr lang="en-US" sz="4400" dirty="0" smtClean="0"/>
              <a:t>Java uses </a:t>
            </a:r>
            <a:r>
              <a:rPr lang="en-US" sz="4400" dirty="0" err="1" smtClean="0"/>
              <a:t>unicode</a:t>
            </a:r>
            <a:r>
              <a:rPr lang="en-US" sz="4400" dirty="0" smtClean="0"/>
              <a:t> to represent characters .</a:t>
            </a:r>
          </a:p>
          <a:p>
            <a:r>
              <a:rPr lang="en-US" sz="4400" dirty="0" smtClean="0"/>
              <a:t>Unicode is a fully international character set that represent all the characters in the human language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0  to  65536</a:t>
                      </a:r>
                    </a:p>
                    <a:p>
                      <a:endParaRPr lang="en-US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 No negative characters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Std set of characters =ASCII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Range 0-127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Example . char   </a:t>
                      </a:r>
                      <a:r>
                        <a:rPr lang="en-US" dirty="0" err="1" smtClean="0"/>
                        <a:t>ch</a:t>
                      </a:r>
                      <a:r>
                        <a:rPr lang="en-US" dirty="0" smtClean="0"/>
                        <a:t> ='A'</a:t>
                      </a:r>
                    </a:p>
                    <a:p>
                      <a:endParaRPr lang="en-US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 data type is used to store any character.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smtClean="0"/>
              <a:t>data type represents one bit of information.</a:t>
            </a:r>
          </a:p>
          <a:p>
            <a:r>
              <a:rPr lang="en-US" dirty="0" smtClean="0"/>
              <a:t>There are only two possible values : true and false.</a:t>
            </a:r>
          </a:p>
          <a:p>
            <a:r>
              <a:rPr lang="en-US" dirty="0" smtClean="0"/>
              <a:t>This data type is used for simple flags that track true/false conditions.</a:t>
            </a:r>
          </a:p>
          <a:p>
            <a:r>
              <a:rPr lang="en-US" dirty="0" smtClean="0"/>
              <a:t>Default value is false.</a:t>
            </a:r>
          </a:p>
          <a:p>
            <a:r>
              <a:rPr lang="en-US" dirty="0" smtClean="0"/>
              <a:t>Used in if (conditions)</a:t>
            </a:r>
          </a:p>
          <a:p>
            <a:r>
              <a:rPr lang="en-US" dirty="0" smtClean="0"/>
              <a:t>Example : </a:t>
            </a:r>
            <a:r>
              <a:rPr lang="en-US" dirty="0" err="1" smtClean="0"/>
              <a:t>boolean</a:t>
            </a:r>
            <a:r>
              <a:rPr lang="en-US" dirty="0" smtClean="0"/>
              <a:t> one = </a:t>
            </a:r>
            <a:r>
              <a:rPr lang="en-US" dirty="0" smtClean="0"/>
              <a:t>true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Words>889</Words>
  <Application>Microsoft Office PowerPoint</Application>
  <PresentationFormat>On-screen Show (4:3)</PresentationFormat>
  <Paragraphs>373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Data types</vt:lpstr>
      <vt:lpstr>Slide 2</vt:lpstr>
      <vt:lpstr>Slide 3</vt:lpstr>
      <vt:lpstr>1. Integer </vt:lpstr>
      <vt:lpstr>2. Floating point </vt:lpstr>
      <vt:lpstr>Slide 6</vt:lpstr>
      <vt:lpstr>Characters </vt:lpstr>
      <vt:lpstr>Slide 8</vt:lpstr>
      <vt:lpstr>Boolean</vt:lpstr>
      <vt:lpstr>Slide 10</vt:lpstr>
      <vt:lpstr>Type conversion and casting</vt:lpstr>
      <vt:lpstr>Casting incompatible types</vt:lpstr>
      <vt:lpstr>Slide 13</vt:lpstr>
      <vt:lpstr>Slide 14</vt:lpstr>
      <vt:lpstr>ARRAYS</vt:lpstr>
      <vt:lpstr>The Array</vt:lpstr>
      <vt:lpstr>2  Types of declaring</vt:lpstr>
      <vt:lpstr>Slide 18</vt:lpstr>
      <vt:lpstr>Slide 19</vt:lpstr>
      <vt:lpstr>Slide 20</vt:lpstr>
      <vt:lpstr>Slide 21</vt:lpstr>
      <vt:lpstr>Slide 22</vt:lpstr>
      <vt:lpstr>MultiDimension 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Valliammai</cp:lastModifiedBy>
  <cp:revision>45</cp:revision>
  <dcterms:created xsi:type="dcterms:W3CDTF">2012-07-08T14:18:44Z</dcterms:created>
  <dcterms:modified xsi:type="dcterms:W3CDTF">2017-08-17T10:30:30Z</dcterms:modified>
</cp:coreProperties>
</file>