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75" r:id="rId7"/>
    <p:sldId id="261" r:id="rId8"/>
    <p:sldId id="264" r:id="rId9"/>
    <p:sldId id="262" r:id="rId10"/>
    <p:sldId id="263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02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193D9-84C1-462B-B052-472FDEE2B787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D34FC-957F-4833-AB21-678CC0A686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D34FC-957F-4833-AB21-678CC0A686F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6CDE-B3B1-44A5-AF49-057D1FDA2905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BE028-2C16-4204-82A2-B821F405AD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6CDE-B3B1-44A5-AF49-057D1FDA2905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BE028-2C16-4204-82A2-B821F405AD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6CDE-B3B1-44A5-AF49-057D1FDA2905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BE028-2C16-4204-82A2-B821F405AD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6CDE-B3B1-44A5-AF49-057D1FDA2905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BE028-2C16-4204-82A2-B821F405AD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6CDE-B3B1-44A5-AF49-057D1FDA2905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BE028-2C16-4204-82A2-B821F405AD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6CDE-B3B1-44A5-AF49-057D1FDA2905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BE028-2C16-4204-82A2-B821F405AD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6CDE-B3B1-44A5-AF49-057D1FDA2905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BE028-2C16-4204-82A2-B821F405AD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6CDE-B3B1-44A5-AF49-057D1FDA2905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BE028-2C16-4204-82A2-B821F405AD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6CDE-B3B1-44A5-AF49-057D1FDA2905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BE028-2C16-4204-82A2-B821F405AD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6CDE-B3B1-44A5-AF49-057D1FDA2905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BE028-2C16-4204-82A2-B821F405AD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6CDE-B3B1-44A5-AF49-057D1FDA2905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BE028-2C16-4204-82A2-B821F405AD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B6CDE-B3B1-44A5-AF49-057D1FDA2905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BE028-2C16-4204-82A2-B821F405AD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smtClean="0">
                <a:latin typeface="Algerian" pitchFamily="82" charset="0"/>
              </a:rPr>
              <a:t>Applet</a:t>
            </a:r>
            <a:br>
              <a:rPr lang="en-US" sz="6000" dirty="0" smtClean="0">
                <a:latin typeface="Algerian" pitchFamily="82" charset="0"/>
              </a:rPr>
            </a:br>
            <a:r>
              <a:rPr lang="en-US" sz="6000" dirty="0" smtClean="0">
                <a:latin typeface="Algerian" pitchFamily="82" charset="0"/>
              </a:rPr>
              <a:t>ARCHITECTURE</a:t>
            </a:r>
            <a:endParaRPr lang="en-US" sz="6000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VSPACE AND HSPACE: These attributes are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optional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VSPACE specifies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space,in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pixels,above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below the applet.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HSPACE  specifies the space in pixels on each side of the applet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[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VSPACE=pixels][HSPACE=pixels]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PRAM NAME AND VALUE: The PARAM Tag allows to specify applet specific arguments in an HTML page.</a:t>
            </a:r>
          </a:p>
          <a:p>
            <a:pPr>
              <a:buFont typeface="Wingdings" pitchFamily="2" charset="2"/>
              <a:buChar char="Ø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Applet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access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their attribute with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getparameter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method.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[&lt;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PARAM NAME 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AttributeName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VALUE=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Attributevalue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&gt;]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[&lt;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PARAM NAME =AttributeName2 VALUE=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Attributevalue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&gt;]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Event Driven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An applet waits until an event occurs.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The AWT notifies the applet about an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event by calling event handler that has been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provider by the applet. The applet takes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appropriates action &amp; then quickly return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control to AWT.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 swing component descend from the AWT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Container class.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initiate interaction with an Applet.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This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method is intended for whatever initialization is needed for your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applet.It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called after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attributes of the applet tag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This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method is automatically called after init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method. It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also called where ever user return to the page containing the applet after visiting other page.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Stop: This method is automatically called when ever the user moves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always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page containing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applets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You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use this method to stop 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Destroy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This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method is only called when the browser shutdown normally.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This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method is called each time your applets output be redrawn.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 APPLET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applet tag is used to start an applet from both an HTML document and from applet viewer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CODEBASE: is an optional attributes that specifies the base URL of the applet code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[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CODEBASE=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codebaseURL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0593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CODE: is required attribute that gives the name of the file containing your applet’s compiled .class file.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</a:t>
            </a:r>
            <a:r>
              <a:rPr lang="en-US" dirty="0" smtClean="0"/>
              <a:t>CODE=applet file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ALT</a:t>
            </a:r>
            <a:r>
              <a:rPr lang="en-US" dirty="0" smtClean="0"/>
              <a:t>: The </a:t>
            </a:r>
            <a:r>
              <a:rPr lang="en-US" dirty="0" smtClean="0"/>
              <a:t>ALT tag is an optional attribute used to specify a short text message that should be displayed if the browser understands the APPLET tag but cant currently run java applet.</a:t>
            </a:r>
          </a:p>
          <a:p>
            <a:pPr>
              <a:buNone/>
            </a:pPr>
            <a:r>
              <a:rPr lang="en-US" dirty="0" smtClean="0"/>
              <a:t>                   </a:t>
            </a:r>
            <a:r>
              <a:rPr lang="en-US" dirty="0" smtClean="0"/>
              <a:t>[ALT=alternate Text]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NAME:Is an optional attribute used to specify a name for the applet instance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[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NAME=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appletInstanceName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WIDTH AND HEIGHT: are required attributes that give the size of the applet display area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WIDTH=pixels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HEIGHT=pixels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alignment of the applet same as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HTML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IMG tag with these possible values LEFT,RIGHT,TOP,BOTTOM,MIDDLE,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BASELINE,TEXTTOP,ABSMIDDLE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&amp; ABSBOTTOM.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[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ALIGN=alignment]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</TotalTime>
  <Words>431</Words>
  <Application>Microsoft Office PowerPoint</Application>
  <PresentationFormat>On-screen Show (4:3)</PresentationFormat>
  <Paragraphs>52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Applet ARCHITECTURE</vt:lpstr>
      <vt:lpstr>APPLET ARCHITECTURE</vt:lpstr>
      <vt:lpstr>Slide 3</vt:lpstr>
      <vt:lpstr>METHODS</vt:lpstr>
      <vt:lpstr>Slide 5</vt:lpstr>
      <vt:lpstr>HTML  APPLET TAG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Suji</dc:creator>
  <cp:lastModifiedBy>Valliammai</cp:lastModifiedBy>
  <cp:revision>39</cp:revision>
  <dcterms:created xsi:type="dcterms:W3CDTF">2014-09-04T03:47:20Z</dcterms:created>
  <dcterms:modified xsi:type="dcterms:W3CDTF">2017-08-19T18:17:16Z</dcterms:modified>
</cp:coreProperties>
</file>